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0" r:id="rId3"/>
    <p:sldId id="277" r:id="rId4"/>
    <p:sldId id="282" r:id="rId5"/>
    <p:sldId id="283" r:id="rId6"/>
    <p:sldId id="279" r:id="rId7"/>
    <p:sldId id="261" r:id="rId8"/>
    <p:sldId id="262" r:id="rId9"/>
    <p:sldId id="257" r:id="rId10"/>
    <p:sldId id="258" r:id="rId11"/>
    <p:sldId id="267" r:id="rId12"/>
    <p:sldId id="269" r:id="rId13"/>
    <p:sldId id="280" r:id="rId14"/>
    <p:sldId id="276" r:id="rId15"/>
    <p:sldId id="263" r:id="rId16"/>
    <p:sldId id="291" r:id="rId17"/>
    <p:sldId id="270" r:id="rId18"/>
    <p:sldId id="275" r:id="rId19"/>
    <p:sldId id="272" r:id="rId20"/>
    <p:sldId id="281" r:id="rId21"/>
    <p:sldId id="271" r:id="rId22"/>
    <p:sldId id="264" r:id="rId23"/>
    <p:sldId id="265" r:id="rId24"/>
    <p:sldId id="274" r:id="rId25"/>
    <p:sldId id="273" r:id="rId26"/>
    <p:sldId id="266" r:id="rId27"/>
    <p:sldId id="284" r:id="rId28"/>
    <p:sldId id="285" r:id="rId29"/>
    <p:sldId id="288" r:id="rId30"/>
    <p:sldId id="286" r:id="rId31"/>
    <p:sldId id="289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3"/>
    <p:restoredTop sz="94675"/>
  </p:normalViewPr>
  <p:slideViewPr>
    <p:cSldViewPr snapToGrid="0" snapToObjects="1">
      <p:cViewPr varScale="1">
        <p:scale>
          <a:sx n="140" d="100"/>
          <a:sy n="140" d="100"/>
        </p:scale>
        <p:origin x="6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5FB877-A2E2-456D-B832-96831DFE2AC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320DD52-240F-48C5-BF40-F469706733B6}">
      <dgm:prSet/>
      <dgm:spPr/>
      <dgm:t>
        <a:bodyPr/>
        <a:lstStyle/>
        <a:p>
          <a:r>
            <a:rPr lang="en-US"/>
            <a:t>What do you see?</a:t>
          </a:r>
        </a:p>
      </dgm:t>
    </dgm:pt>
    <dgm:pt modelId="{30548BD1-E629-48D9-B546-6AA4AA7843EB}" type="parTrans" cxnId="{4EAA25C2-3E76-4F7E-B934-4B519C4D7874}">
      <dgm:prSet/>
      <dgm:spPr/>
      <dgm:t>
        <a:bodyPr/>
        <a:lstStyle/>
        <a:p>
          <a:endParaRPr lang="en-US"/>
        </a:p>
      </dgm:t>
    </dgm:pt>
    <dgm:pt modelId="{94BD268E-6EC6-4903-A64F-70FE7F73B0CF}" type="sibTrans" cxnId="{4EAA25C2-3E76-4F7E-B934-4B519C4D7874}">
      <dgm:prSet/>
      <dgm:spPr/>
      <dgm:t>
        <a:bodyPr/>
        <a:lstStyle/>
        <a:p>
          <a:endParaRPr lang="en-US"/>
        </a:p>
      </dgm:t>
    </dgm:pt>
    <dgm:pt modelId="{C2C0F391-4799-48B1-AAC4-0E1BCDB40E04}">
      <dgm:prSet/>
      <dgm:spPr/>
      <dgm:t>
        <a:bodyPr/>
        <a:lstStyle/>
        <a:p>
          <a:r>
            <a:rPr lang="en-US"/>
            <a:t>How many pinholes and how many images?</a:t>
          </a:r>
        </a:p>
      </dgm:t>
    </dgm:pt>
    <dgm:pt modelId="{3BACFDD5-720F-4591-A9D2-D17381F4A24B}" type="parTrans" cxnId="{C40424E0-FC2D-4D70-A34E-0E57EBAFFB9C}">
      <dgm:prSet/>
      <dgm:spPr/>
      <dgm:t>
        <a:bodyPr/>
        <a:lstStyle/>
        <a:p>
          <a:endParaRPr lang="en-US"/>
        </a:p>
      </dgm:t>
    </dgm:pt>
    <dgm:pt modelId="{6E5F1049-BC99-4DC5-972F-5F74C0D0A73C}" type="sibTrans" cxnId="{C40424E0-FC2D-4D70-A34E-0E57EBAFFB9C}">
      <dgm:prSet/>
      <dgm:spPr/>
      <dgm:t>
        <a:bodyPr/>
        <a:lstStyle/>
        <a:p>
          <a:endParaRPr lang="en-US"/>
        </a:p>
      </dgm:t>
    </dgm:pt>
    <dgm:pt modelId="{3C6A32B3-4996-4C57-BD73-F97A45B04F41}">
      <dgm:prSet/>
      <dgm:spPr/>
      <dgm:t>
        <a:bodyPr/>
        <a:lstStyle/>
        <a:p>
          <a:r>
            <a:rPr lang="en-US"/>
            <a:t>How clear are your images?</a:t>
          </a:r>
        </a:p>
      </dgm:t>
    </dgm:pt>
    <dgm:pt modelId="{2DC0B3E0-E3BD-408D-ACDF-F15619A23EFF}" type="parTrans" cxnId="{248466AB-3AF2-4D1C-91BF-CB28AB35AFC4}">
      <dgm:prSet/>
      <dgm:spPr/>
      <dgm:t>
        <a:bodyPr/>
        <a:lstStyle/>
        <a:p>
          <a:endParaRPr lang="en-US"/>
        </a:p>
      </dgm:t>
    </dgm:pt>
    <dgm:pt modelId="{CF42FAAE-C75D-4640-9D89-517E68FD5A91}" type="sibTrans" cxnId="{248466AB-3AF2-4D1C-91BF-CB28AB35AFC4}">
      <dgm:prSet/>
      <dgm:spPr/>
      <dgm:t>
        <a:bodyPr/>
        <a:lstStyle/>
        <a:p>
          <a:endParaRPr lang="en-US"/>
        </a:p>
      </dgm:t>
    </dgm:pt>
    <dgm:pt modelId="{38066985-4924-41AE-83A0-B9F79F3C7E9D}">
      <dgm:prSet/>
      <dgm:spPr/>
      <dgm:t>
        <a:bodyPr/>
        <a:lstStyle/>
        <a:p>
          <a:r>
            <a:rPr lang="en-US"/>
            <a:t>How bright are your images?</a:t>
          </a:r>
        </a:p>
      </dgm:t>
    </dgm:pt>
    <dgm:pt modelId="{B856358C-EECB-4448-929D-3CB472FF520C}" type="parTrans" cxnId="{68354B75-F986-4088-A661-1D9D469DB777}">
      <dgm:prSet/>
      <dgm:spPr/>
      <dgm:t>
        <a:bodyPr/>
        <a:lstStyle/>
        <a:p>
          <a:endParaRPr lang="en-US"/>
        </a:p>
      </dgm:t>
    </dgm:pt>
    <dgm:pt modelId="{91611F14-4559-480D-8B29-3157209CA1D9}" type="sibTrans" cxnId="{68354B75-F986-4088-A661-1D9D469DB777}">
      <dgm:prSet/>
      <dgm:spPr/>
      <dgm:t>
        <a:bodyPr/>
        <a:lstStyle/>
        <a:p>
          <a:endParaRPr lang="en-US"/>
        </a:p>
      </dgm:t>
    </dgm:pt>
    <dgm:pt modelId="{26EE2607-05C8-4CE0-9E34-B1B267F6BC7E}">
      <dgm:prSet/>
      <dgm:spPr/>
      <dgm:t>
        <a:bodyPr/>
        <a:lstStyle/>
        <a:p>
          <a:r>
            <a:rPr lang="en-US"/>
            <a:t>How big are your images?</a:t>
          </a:r>
        </a:p>
      </dgm:t>
    </dgm:pt>
    <dgm:pt modelId="{D3221BE8-D9EF-4B5E-BC51-035379E60851}" type="parTrans" cxnId="{109BABFA-B9CE-4895-A7E6-C9005210D54A}">
      <dgm:prSet/>
      <dgm:spPr/>
      <dgm:t>
        <a:bodyPr/>
        <a:lstStyle/>
        <a:p>
          <a:endParaRPr lang="en-US"/>
        </a:p>
      </dgm:t>
    </dgm:pt>
    <dgm:pt modelId="{3560D334-176E-47E9-9896-CAA35D68251F}" type="sibTrans" cxnId="{109BABFA-B9CE-4895-A7E6-C9005210D54A}">
      <dgm:prSet/>
      <dgm:spPr/>
      <dgm:t>
        <a:bodyPr/>
        <a:lstStyle/>
        <a:p>
          <a:endParaRPr lang="en-US"/>
        </a:p>
      </dgm:t>
    </dgm:pt>
    <dgm:pt modelId="{B868464D-4FC4-42A4-84CB-DA8D8FD3B4A1}">
      <dgm:prSet/>
      <dgm:spPr/>
      <dgm:t>
        <a:bodyPr/>
        <a:lstStyle/>
        <a:p>
          <a:r>
            <a:rPr lang="en-US"/>
            <a:t>What can you do to make images bigger or smaller?</a:t>
          </a:r>
        </a:p>
      </dgm:t>
    </dgm:pt>
    <dgm:pt modelId="{F2C4B797-01FB-4FA3-B458-906FE4FFF2C9}" type="parTrans" cxnId="{56620323-E494-4A27-92B8-BED8184BD2D3}">
      <dgm:prSet/>
      <dgm:spPr/>
      <dgm:t>
        <a:bodyPr/>
        <a:lstStyle/>
        <a:p>
          <a:endParaRPr lang="en-US"/>
        </a:p>
      </dgm:t>
    </dgm:pt>
    <dgm:pt modelId="{4F00034B-CE0F-496C-A793-F5BFA896E419}" type="sibTrans" cxnId="{56620323-E494-4A27-92B8-BED8184BD2D3}">
      <dgm:prSet/>
      <dgm:spPr/>
      <dgm:t>
        <a:bodyPr/>
        <a:lstStyle/>
        <a:p>
          <a:endParaRPr lang="en-US"/>
        </a:p>
      </dgm:t>
    </dgm:pt>
    <dgm:pt modelId="{8B24B477-DEC9-4541-ADD2-27B8E0FA27EA}">
      <dgm:prSet/>
      <dgm:spPr/>
      <dgm:t>
        <a:bodyPr/>
        <a:lstStyle/>
        <a:p>
          <a:r>
            <a:rPr lang="en-US"/>
            <a:t>Do your images have the same “arrangement” as the objects?</a:t>
          </a:r>
        </a:p>
      </dgm:t>
    </dgm:pt>
    <dgm:pt modelId="{E370AE3F-E14C-4F61-8BAC-D51ADF282A82}" type="parTrans" cxnId="{B114C4CC-995E-4FC7-8FB3-D220BA464166}">
      <dgm:prSet/>
      <dgm:spPr/>
      <dgm:t>
        <a:bodyPr/>
        <a:lstStyle/>
        <a:p>
          <a:endParaRPr lang="en-US"/>
        </a:p>
      </dgm:t>
    </dgm:pt>
    <dgm:pt modelId="{D49D5B4E-FC58-4953-9A46-A3C2EBCA2EE2}" type="sibTrans" cxnId="{B114C4CC-995E-4FC7-8FB3-D220BA464166}">
      <dgm:prSet/>
      <dgm:spPr/>
      <dgm:t>
        <a:bodyPr/>
        <a:lstStyle/>
        <a:p>
          <a:endParaRPr lang="en-US"/>
        </a:p>
      </dgm:t>
    </dgm:pt>
    <dgm:pt modelId="{ED34E153-7F8A-E647-8215-4CFF1C7F0912}" type="pres">
      <dgm:prSet presAssocID="{7D5FB877-A2E2-456D-B832-96831DFE2AC9}" presName="linear" presStyleCnt="0">
        <dgm:presLayoutVars>
          <dgm:animLvl val="lvl"/>
          <dgm:resizeHandles val="exact"/>
        </dgm:presLayoutVars>
      </dgm:prSet>
      <dgm:spPr/>
    </dgm:pt>
    <dgm:pt modelId="{E2DCD8A9-B0F2-5147-8C2B-A25E980F73F2}" type="pres">
      <dgm:prSet presAssocID="{1320DD52-240F-48C5-BF40-F469706733B6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2A553781-1B3D-BC4A-B534-DF8D8A814C87}" type="pres">
      <dgm:prSet presAssocID="{94BD268E-6EC6-4903-A64F-70FE7F73B0CF}" presName="spacer" presStyleCnt="0"/>
      <dgm:spPr/>
    </dgm:pt>
    <dgm:pt modelId="{D11D582F-FA92-6940-B165-1CE230A2C110}" type="pres">
      <dgm:prSet presAssocID="{C2C0F391-4799-48B1-AAC4-0E1BCDB40E04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A941066D-5EBB-B340-83E5-41EFBE404526}" type="pres">
      <dgm:prSet presAssocID="{6E5F1049-BC99-4DC5-972F-5F74C0D0A73C}" presName="spacer" presStyleCnt="0"/>
      <dgm:spPr/>
    </dgm:pt>
    <dgm:pt modelId="{E7E03E49-4633-9B44-B117-6889A190984F}" type="pres">
      <dgm:prSet presAssocID="{3C6A32B3-4996-4C57-BD73-F97A45B04F41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0C00AD8C-EFF2-384E-A2CD-B7484527EA82}" type="pres">
      <dgm:prSet presAssocID="{CF42FAAE-C75D-4640-9D89-517E68FD5A91}" presName="spacer" presStyleCnt="0"/>
      <dgm:spPr/>
    </dgm:pt>
    <dgm:pt modelId="{FE05D8B9-F13E-BF49-8639-630861BC71EE}" type="pres">
      <dgm:prSet presAssocID="{38066985-4924-41AE-83A0-B9F79F3C7E9D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ED63A47D-3009-6846-82A3-7D0647E70B10}" type="pres">
      <dgm:prSet presAssocID="{91611F14-4559-480D-8B29-3157209CA1D9}" presName="spacer" presStyleCnt="0"/>
      <dgm:spPr/>
    </dgm:pt>
    <dgm:pt modelId="{CFB3D1C5-31CC-FC4E-A788-D8A0C2F369B4}" type="pres">
      <dgm:prSet presAssocID="{26EE2607-05C8-4CE0-9E34-B1B267F6BC7E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CFAB1911-180C-894D-933F-EFF8D4406870}" type="pres">
      <dgm:prSet presAssocID="{3560D334-176E-47E9-9896-CAA35D68251F}" presName="spacer" presStyleCnt="0"/>
      <dgm:spPr/>
    </dgm:pt>
    <dgm:pt modelId="{0C08ABF4-1DB1-4E4D-9D9F-70A687A79AF4}" type="pres">
      <dgm:prSet presAssocID="{B868464D-4FC4-42A4-84CB-DA8D8FD3B4A1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B64E6CD9-2117-2942-B08E-74721EC948CB}" type="pres">
      <dgm:prSet presAssocID="{4F00034B-CE0F-496C-A793-F5BFA896E419}" presName="spacer" presStyleCnt="0"/>
      <dgm:spPr/>
    </dgm:pt>
    <dgm:pt modelId="{1C7ADA8C-0BCA-3F46-AA4B-7C250179D2D8}" type="pres">
      <dgm:prSet presAssocID="{8B24B477-DEC9-4541-ADD2-27B8E0FA27EA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9234AD04-30EA-EE42-879B-92E5C69F2861}" type="presOf" srcId="{8B24B477-DEC9-4541-ADD2-27B8E0FA27EA}" destId="{1C7ADA8C-0BCA-3F46-AA4B-7C250179D2D8}" srcOrd="0" destOrd="0" presId="urn:microsoft.com/office/officeart/2005/8/layout/vList2"/>
    <dgm:cxn modelId="{409ADF12-9EA5-8049-8749-7EF73B619A7A}" type="presOf" srcId="{3C6A32B3-4996-4C57-BD73-F97A45B04F41}" destId="{E7E03E49-4633-9B44-B117-6889A190984F}" srcOrd="0" destOrd="0" presId="urn:microsoft.com/office/officeart/2005/8/layout/vList2"/>
    <dgm:cxn modelId="{56620323-E494-4A27-92B8-BED8184BD2D3}" srcId="{7D5FB877-A2E2-456D-B832-96831DFE2AC9}" destId="{B868464D-4FC4-42A4-84CB-DA8D8FD3B4A1}" srcOrd="5" destOrd="0" parTransId="{F2C4B797-01FB-4FA3-B458-906FE4FFF2C9}" sibTransId="{4F00034B-CE0F-496C-A793-F5BFA896E419}"/>
    <dgm:cxn modelId="{770EDA45-890A-3C47-921B-E9760A02458F}" type="presOf" srcId="{7D5FB877-A2E2-456D-B832-96831DFE2AC9}" destId="{ED34E153-7F8A-E647-8215-4CFF1C7F0912}" srcOrd="0" destOrd="0" presId="urn:microsoft.com/office/officeart/2005/8/layout/vList2"/>
    <dgm:cxn modelId="{20258465-F035-9B48-B5FD-ED3230BD6B8B}" type="presOf" srcId="{C2C0F391-4799-48B1-AAC4-0E1BCDB40E04}" destId="{D11D582F-FA92-6940-B165-1CE230A2C110}" srcOrd="0" destOrd="0" presId="urn:microsoft.com/office/officeart/2005/8/layout/vList2"/>
    <dgm:cxn modelId="{3F51596B-200D-874A-87C4-C7596F2FE58E}" type="presOf" srcId="{1320DD52-240F-48C5-BF40-F469706733B6}" destId="{E2DCD8A9-B0F2-5147-8C2B-A25E980F73F2}" srcOrd="0" destOrd="0" presId="urn:microsoft.com/office/officeart/2005/8/layout/vList2"/>
    <dgm:cxn modelId="{68354B75-F986-4088-A661-1D9D469DB777}" srcId="{7D5FB877-A2E2-456D-B832-96831DFE2AC9}" destId="{38066985-4924-41AE-83A0-B9F79F3C7E9D}" srcOrd="3" destOrd="0" parTransId="{B856358C-EECB-4448-929D-3CB472FF520C}" sibTransId="{91611F14-4559-480D-8B29-3157209CA1D9}"/>
    <dgm:cxn modelId="{DC7CA675-7BF9-1640-91BD-82D0644F579E}" type="presOf" srcId="{26EE2607-05C8-4CE0-9E34-B1B267F6BC7E}" destId="{CFB3D1C5-31CC-FC4E-A788-D8A0C2F369B4}" srcOrd="0" destOrd="0" presId="urn:microsoft.com/office/officeart/2005/8/layout/vList2"/>
    <dgm:cxn modelId="{248466AB-3AF2-4D1C-91BF-CB28AB35AFC4}" srcId="{7D5FB877-A2E2-456D-B832-96831DFE2AC9}" destId="{3C6A32B3-4996-4C57-BD73-F97A45B04F41}" srcOrd="2" destOrd="0" parTransId="{2DC0B3E0-E3BD-408D-ACDF-F15619A23EFF}" sibTransId="{CF42FAAE-C75D-4640-9D89-517E68FD5A91}"/>
    <dgm:cxn modelId="{0C39ECB2-3E79-FE42-8A6E-9E6A673E0C02}" type="presOf" srcId="{38066985-4924-41AE-83A0-B9F79F3C7E9D}" destId="{FE05D8B9-F13E-BF49-8639-630861BC71EE}" srcOrd="0" destOrd="0" presId="urn:microsoft.com/office/officeart/2005/8/layout/vList2"/>
    <dgm:cxn modelId="{4EAA25C2-3E76-4F7E-B934-4B519C4D7874}" srcId="{7D5FB877-A2E2-456D-B832-96831DFE2AC9}" destId="{1320DD52-240F-48C5-BF40-F469706733B6}" srcOrd="0" destOrd="0" parTransId="{30548BD1-E629-48D9-B546-6AA4AA7843EB}" sibTransId="{94BD268E-6EC6-4903-A64F-70FE7F73B0CF}"/>
    <dgm:cxn modelId="{B114C4CC-995E-4FC7-8FB3-D220BA464166}" srcId="{7D5FB877-A2E2-456D-B832-96831DFE2AC9}" destId="{8B24B477-DEC9-4541-ADD2-27B8E0FA27EA}" srcOrd="6" destOrd="0" parTransId="{E370AE3F-E14C-4F61-8BAC-D51ADF282A82}" sibTransId="{D49D5B4E-FC58-4953-9A46-A3C2EBCA2EE2}"/>
    <dgm:cxn modelId="{C40424E0-FC2D-4D70-A34E-0E57EBAFFB9C}" srcId="{7D5FB877-A2E2-456D-B832-96831DFE2AC9}" destId="{C2C0F391-4799-48B1-AAC4-0E1BCDB40E04}" srcOrd="1" destOrd="0" parTransId="{3BACFDD5-720F-4591-A9D2-D17381F4A24B}" sibTransId="{6E5F1049-BC99-4DC5-972F-5F74C0D0A73C}"/>
    <dgm:cxn modelId="{35E9FFEE-E081-7247-BD62-6C8E928AAB58}" type="presOf" srcId="{B868464D-4FC4-42A4-84CB-DA8D8FD3B4A1}" destId="{0C08ABF4-1DB1-4E4D-9D9F-70A687A79AF4}" srcOrd="0" destOrd="0" presId="urn:microsoft.com/office/officeart/2005/8/layout/vList2"/>
    <dgm:cxn modelId="{109BABFA-B9CE-4895-A7E6-C9005210D54A}" srcId="{7D5FB877-A2E2-456D-B832-96831DFE2AC9}" destId="{26EE2607-05C8-4CE0-9E34-B1B267F6BC7E}" srcOrd="4" destOrd="0" parTransId="{D3221BE8-D9EF-4B5E-BC51-035379E60851}" sibTransId="{3560D334-176E-47E9-9896-CAA35D68251F}"/>
    <dgm:cxn modelId="{B82E5146-AC0C-DE42-BE45-7D9958D102F3}" type="presParOf" srcId="{ED34E153-7F8A-E647-8215-4CFF1C7F0912}" destId="{E2DCD8A9-B0F2-5147-8C2B-A25E980F73F2}" srcOrd="0" destOrd="0" presId="urn:microsoft.com/office/officeart/2005/8/layout/vList2"/>
    <dgm:cxn modelId="{1E25BB30-3666-7049-A26F-43C3CE130C18}" type="presParOf" srcId="{ED34E153-7F8A-E647-8215-4CFF1C7F0912}" destId="{2A553781-1B3D-BC4A-B534-DF8D8A814C87}" srcOrd="1" destOrd="0" presId="urn:microsoft.com/office/officeart/2005/8/layout/vList2"/>
    <dgm:cxn modelId="{3785A65F-C3A5-3440-B6EE-611555FF8937}" type="presParOf" srcId="{ED34E153-7F8A-E647-8215-4CFF1C7F0912}" destId="{D11D582F-FA92-6940-B165-1CE230A2C110}" srcOrd="2" destOrd="0" presId="urn:microsoft.com/office/officeart/2005/8/layout/vList2"/>
    <dgm:cxn modelId="{B949BC2C-84F6-8B4C-8F80-82D67CAE5E0C}" type="presParOf" srcId="{ED34E153-7F8A-E647-8215-4CFF1C7F0912}" destId="{A941066D-5EBB-B340-83E5-41EFBE404526}" srcOrd="3" destOrd="0" presId="urn:microsoft.com/office/officeart/2005/8/layout/vList2"/>
    <dgm:cxn modelId="{AFE90329-CEA1-E74F-B109-9FD4C7886CCC}" type="presParOf" srcId="{ED34E153-7F8A-E647-8215-4CFF1C7F0912}" destId="{E7E03E49-4633-9B44-B117-6889A190984F}" srcOrd="4" destOrd="0" presId="urn:microsoft.com/office/officeart/2005/8/layout/vList2"/>
    <dgm:cxn modelId="{1F06C458-8E6E-A443-A29F-713086BD2099}" type="presParOf" srcId="{ED34E153-7F8A-E647-8215-4CFF1C7F0912}" destId="{0C00AD8C-EFF2-384E-A2CD-B7484527EA82}" srcOrd="5" destOrd="0" presId="urn:microsoft.com/office/officeart/2005/8/layout/vList2"/>
    <dgm:cxn modelId="{D316BD93-E33C-894D-BABD-C75246CE3ED0}" type="presParOf" srcId="{ED34E153-7F8A-E647-8215-4CFF1C7F0912}" destId="{FE05D8B9-F13E-BF49-8639-630861BC71EE}" srcOrd="6" destOrd="0" presId="urn:microsoft.com/office/officeart/2005/8/layout/vList2"/>
    <dgm:cxn modelId="{87964651-D604-8347-A72A-C7C5B5FEA499}" type="presParOf" srcId="{ED34E153-7F8A-E647-8215-4CFF1C7F0912}" destId="{ED63A47D-3009-6846-82A3-7D0647E70B10}" srcOrd="7" destOrd="0" presId="urn:microsoft.com/office/officeart/2005/8/layout/vList2"/>
    <dgm:cxn modelId="{FA50AC90-11D0-814A-9BB8-352F67F1AB95}" type="presParOf" srcId="{ED34E153-7F8A-E647-8215-4CFF1C7F0912}" destId="{CFB3D1C5-31CC-FC4E-A788-D8A0C2F369B4}" srcOrd="8" destOrd="0" presId="urn:microsoft.com/office/officeart/2005/8/layout/vList2"/>
    <dgm:cxn modelId="{8D06C31C-7050-9945-94F0-EC2D6A78440A}" type="presParOf" srcId="{ED34E153-7F8A-E647-8215-4CFF1C7F0912}" destId="{CFAB1911-180C-894D-933F-EFF8D4406870}" srcOrd="9" destOrd="0" presId="urn:microsoft.com/office/officeart/2005/8/layout/vList2"/>
    <dgm:cxn modelId="{DD660F15-DC9A-F64D-949B-5B9D012E421B}" type="presParOf" srcId="{ED34E153-7F8A-E647-8215-4CFF1C7F0912}" destId="{0C08ABF4-1DB1-4E4D-9D9F-70A687A79AF4}" srcOrd="10" destOrd="0" presId="urn:microsoft.com/office/officeart/2005/8/layout/vList2"/>
    <dgm:cxn modelId="{B55F68D0-080E-8748-A5BF-467D2485B756}" type="presParOf" srcId="{ED34E153-7F8A-E647-8215-4CFF1C7F0912}" destId="{B64E6CD9-2117-2942-B08E-74721EC948CB}" srcOrd="11" destOrd="0" presId="urn:microsoft.com/office/officeart/2005/8/layout/vList2"/>
    <dgm:cxn modelId="{22879876-2052-DA4E-997F-DB00B00484B4}" type="presParOf" srcId="{ED34E153-7F8A-E647-8215-4CFF1C7F0912}" destId="{1C7ADA8C-0BCA-3F46-AA4B-7C250179D2D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0C480A-FA73-4800-A0E3-5DE8C90C8614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2A5B0EA-8EC5-4C47-B5E3-D626A0BAC99B}">
      <dgm:prSet/>
      <dgm:spPr/>
      <dgm:t>
        <a:bodyPr/>
        <a:lstStyle/>
        <a:p>
          <a:r>
            <a:rPr lang="en-US"/>
            <a:t>Object distance (from pinhole)</a:t>
          </a:r>
        </a:p>
      </dgm:t>
    </dgm:pt>
    <dgm:pt modelId="{F944D674-0289-4BC9-9846-07CF24104B93}" type="parTrans" cxnId="{65F0DC03-22DF-44E4-9C81-C3FBCC402D1F}">
      <dgm:prSet/>
      <dgm:spPr/>
      <dgm:t>
        <a:bodyPr/>
        <a:lstStyle/>
        <a:p>
          <a:endParaRPr lang="en-US"/>
        </a:p>
      </dgm:t>
    </dgm:pt>
    <dgm:pt modelId="{20A2B937-3227-4F7E-B3FD-031D58F25967}" type="sibTrans" cxnId="{65F0DC03-22DF-44E4-9C81-C3FBCC402D1F}">
      <dgm:prSet/>
      <dgm:spPr/>
      <dgm:t>
        <a:bodyPr/>
        <a:lstStyle/>
        <a:p>
          <a:endParaRPr lang="en-US"/>
        </a:p>
      </dgm:t>
    </dgm:pt>
    <dgm:pt modelId="{69004290-8B3A-4C18-8D6E-1FF427CCD8DF}">
      <dgm:prSet/>
      <dgm:spPr/>
      <dgm:t>
        <a:bodyPr/>
        <a:lstStyle/>
        <a:p>
          <a:r>
            <a:rPr lang="en-US"/>
            <a:t>Image distance (from pinhole)</a:t>
          </a:r>
        </a:p>
      </dgm:t>
    </dgm:pt>
    <dgm:pt modelId="{7F197CBB-222B-42CE-891C-0E7A8D51BCA4}" type="parTrans" cxnId="{A845D972-4BFB-4241-BB9C-250715FD796C}">
      <dgm:prSet/>
      <dgm:spPr/>
      <dgm:t>
        <a:bodyPr/>
        <a:lstStyle/>
        <a:p>
          <a:endParaRPr lang="en-US"/>
        </a:p>
      </dgm:t>
    </dgm:pt>
    <dgm:pt modelId="{FE658F70-E99E-48D0-B0C0-3AC5A43C8CCF}" type="sibTrans" cxnId="{A845D972-4BFB-4241-BB9C-250715FD796C}">
      <dgm:prSet/>
      <dgm:spPr/>
      <dgm:t>
        <a:bodyPr/>
        <a:lstStyle/>
        <a:p>
          <a:endParaRPr lang="en-US"/>
        </a:p>
      </dgm:t>
    </dgm:pt>
    <dgm:pt modelId="{90D8DAFE-5AA3-4912-8694-C9B487D12AE2}">
      <dgm:prSet/>
      <dgm:spPr/>
      <dgm:t>
        <a:bodyPr/>
        <a:lstStyle/>
        <a:p>
          <a:r>
            <a:rPr lang="en-US"/>
            <a:t>Object height (physical size)</a:t>
          </a:r>
        </a:p>
      </dgm:t>
    </dgm:pt>
    <dgm:pt modelId="{02E259EC-4159-45A9-8F15-D5AC9A2ABD7F}" type="parTrans" cxnId="{75F46DEA-647D-4CDB-A0CE-03EE8C484C63}">
      <dgm:prSet/>
      <dgm:spPr/>
      <dgm:t>
        <a:bodyPr/>
        <a:lstStyle/>
        <a:p>
          <a:endParaRPr lang="en-US"/>
        </a:p>
      </dgm:t>
    </dgm:pt>
    <dgm:pt modelId="{3D3A3E20-E85B-471F-B37F-939E2562D4EB}" type="sibTrans" cxnId="{75F46DEA-647D-4CDB-A0CE-03EE8C484C63}">
      <dgm:prSet/>
      <dgm:spPr/>
      <dgm:t>
        <a:bodyPr/>
        <a:lstStyle/>
        <a:p>
          <a:endParaRPr lang="en-US"/>
        </a:p>
      </dgm:t>
    </dgm:pt>
    <dgm:pt modelId="{3B038990-7A16-4458-91A6-066DADD9D745}">
      <dgm:prSet/>
      <dgm:spPr/>
      <dgm:t>
        <a:bodyPr/>
        <a:lstStyle/>
        <a:p>
          <a:r>
            <a:rPr lang="en-US"/>
            <a:t>Image height (as measured on screen)</a:t>
          </a:r>
        </a:p>
      </dgm:t>
    </dgm:pt>
    <dgm:pt modelId="{41603642-B6A0-4133-9870-D5054F6FC86D}" type="parTrans" cxnId="{46DC3B09-AC51-4831-9282-6F850B94C1CA}">
      <dgm:prSet/>
      <dgm:spPr/>
      <dgm:t>
        <a:bodyPr/>
        <a:lstStyle/>
        <a:p>
          <a:endParaRPr lang="en-US"/>
        </a:p>
      </dgm:t>
    </dgm:pt>
    <dgm:pt modelId="{8618B0E4-9415-4D77-B0AD-8A5FA5D14559}" type="sibTrans" cxnId="{46DC3B09-AC51-4831-9282-6F850B94C1CA}">
      <dgm:prSet/>
      <dgm:spPr/>
      <dgm:t>
        <a:bodyPr/>
        <a:lstStyle/>
        <a:p>
          <a:endParaRPr lang="en-US"/>
        </a:p>
      </dgm:t>
    </dgm:pt>
    <dgm:pt modelId="{E44751A0-3DF0-5E45-9521-473DB8DB6892}" type="pres">
      <dgm:prSet presAssocID="{D40C480A-FA73-4800-A0E3-5DE8C90C8614}" presName="matrix" presStyleCnt="0">
        <dgm:presLayoutVars>
          <dgm:chMax val="1"/>
          <dgm:dir/>
          <dgm:resizeHandles val="exact"/>
        </dgm:presLayoutVars>
      </dgm:prSet>
      <dgm:spPr/>
    </dgm:pt>
    <dgm:pt modelId="{911E2F0B-D25C-9343-8DD9-57CD4A400C3E}" type="pres">
      <dgm:prSet presAssocID="{D40C480A-FA73-4800-A0E3-5DE8C90C8614}" presName="diamond" presStyleLbl="bgShp" presStyleIdx="0" presStyleCnt="1"/>
      <dgm:spPr/>
    </dgm:pt>
    <dgm:pt modelId="{D178693F-6E98-6C4B-8258-1291658EE39A}" type="pres">
      <dgm:prSet presAssocID="{D40C480A-FA73-4800-A0E3-5DE8C90C861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E06483E-8840-DA49-8826-B8CAC91D9B15}" type="pres">
      <dgm:prSet presAssocID="{D40C480A-FA73-4800-A0E3-5DE8C90C861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DC49690-F583-9D44-9E88-953F2FBD570C}" type="pres">
      <dgm:prSet presAssocID="{D40C480A-FA73-4800-A0E3-5DE8C90C861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2052B54-DA03-2B48-AA43-F35F79665518}" type="pres">
      <dgm:prSet presAssocID="{D40C480A-FA73-4800-A0E3-5DE8C90C861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5F0DC03-22DF-44E4-9C81-C3FBCC402D1F}" srcId="{D40C480A-FA73-4800-A0E3-5DE8C90C8614}" destId="{F2A5B0EA-8EC5-4C47-B5E3-D626A0BAC99B}" srcOrd="0" destOrd="0" parTransId="{F944D674-0289-4BC9-9846-07CF24104B93}" sibTransId="{20A2B937-3227-4F7E-B3FD-031D58F25967}"/>
    <dgm:cxn modelId="{46DC3B09-AC51-4831-9282-6F850B94C1CA}" srcId="{D40C480A-FA73-4800-A0E3-5DE8C90C8614}" destId="{3B038990-7A16-4458-91A6-066DADD9D745}" srcOrd="3" destOrd="0" parTransId="{41603642-B6A0-4133-9870-D5054F6FC86D}" sibTransId="{8618B0E4-9415-4D77-B0AD-8A5FA5D14559}"/>
    <dgm:cxn modelId="{A845D972-4BFB-4241-BB9C-250715FD796C}" srcId="{D40C480A-FA73-4800-A0E3-5DE8C90C8614}" destId="{69004290-8B3A-4C18-8D6E-1FF427CCD8DF}" srcOrd="1" destOrd="0" parTransId="{7F197CBB-222B-42CE-891C-0E7A8D51BCA4}" sibTransId="{FE658F70-E99E-48D0-B0C0-3AC5A43C8CCF}"/>
    <dgm:cxn modelId="{B5822878-5C72-4140-9AA8-8137B5E4478E}" type="presOf" srcId="{90D8DAFE-5AA3-4912-8694-C9B487D12AE2}" destId="{DDC49690-F583-9D44-9E88-953F2FBD570C}" srcOrd="0" destOrd="0" presId="urn:microsoft.com/office/officeart/2005/8/layout/matrix3"/>
    <dgm:cxn modelId="{A79F7DDB-E04B-9F44-8C4D-17084E71E9B9}" type="presOf" srcId="{F2A5B0EA-8EC5-4C47-B5E3-D626A0BAC99B}" destId="{D178693F-6E98-6C4B-8258-1291658EE39A}" srcOrd="0" destOrd="0" presId="urn:microsoft.com/office/officeart/2005/8/layout/matrix3"/>
    <dgm:cxn modelId="{F37F01DD-421F-604A-9F19-28CFDD9B045D}" type="presOf" srcId="{D40C480A-FA73-4800-A0E3-5DE8C90C8614}" destId="{E44751A0-3DF0-5E45-9521-473DB8DB6892}" srcOrd="0" destOrd="0" presId="urn:microsoft.com/office/officeart/2005/8/layout/matrix3"/>
    <dgm:cxn modelId="{BF665DDD-B154-9B43-8584-D30317D281C6}" type="presOf" srcId="{3B038990-7A16-4458-91A6-066DADD9D745}" destId="{22052B54-DA03-2B48-AA43-F35F79665518}" srcOrd="0" destOrd="0" presId="urn:microsoft.com/office/officeart/2005/8/layout/matrix3"/>
    <dgm:cxn modelId="{75F46DEA-647D-4CDB-A0CE-03EE8C484C63}" srcId="{D40C480A-FA73-4800-A0E3-5DE8C90C8614}" destId="{90D8DAFE-5AA3-4912-8694-C9B487D12AE2}" srcOrd="2" destOrd="0" parTransId="{02E259EC-4159-45A9-8F15-D5AC9A2ABD7F}" sibTransId="{3D3A3E20-E85B-471F-B37F-939E2562D4EB}"/>
    <dgm:cxn modelId="{E40EF4F1-A29E-9940-A941-DA950478B086}" type="presOf" srcId="{69004290-8B3A-4C18-8D6E-1FF427CCD8DF}" destId="{3E06483E-8840-DA49-8826-B8CAC91D9B15}" srcOrd="0" destOrd="0" presId="urn:microsoft.com/office/officeart/2005/8/layout/matrix3"/>
    <dgm:cxn modelId="{0E7D3985-CA50-334B-B6E7-B5F8DDD2C960}" type="presParOf" srcId="{E44751A0-3DF0-5E45-9521-473DB8DB6892}" destId="{911E2F0B-D25C-9343-8DD9-57CD4A400C3E}" srcOrd="0" destOrd="0" presId="urn:microsoft.com/office/officeart/2005/8/layout/matrix3"/>
    <dgm:cxn modelId="{4962A88B-52EA-C245-B1CF-9B44D1196FF7}" type="presParOf" srcId="{E44751A0-3DF0-5E45-9521-473DB8DB6892}" destId="{D178693F-6E98-6C4B-8258-1291658EE39A}" srcOrd="1" destOrd="0" presId="urn:microsoft.com/office/officeart/2005/8/layout/matrix3"/>
    <dgm:cxn modelId="{CD1AFD7A-B8DA-2145-BCF2-2CB75F22913A}" type="presParOf" srcId="{E44751A0-3DF0-5E45-9521-473DB8DB6892}" destId="{3E06483E-8840-DA49-8826-B8CAC91D9B15}" srcOrd="2" destOrd="0" presId="urn:microsoft.com/office/officeart/2005/8/layout/matrix3"/>
    <dgm:cxn modelId="{04E6F759-0EE9-564E-9488-AAB1D49EF4EB}" type="presParOf" srcId="{E44751A0-3DF0-5E45-9521-473DB8DB6892}" destId="{DDC49690-F583-9D44-9E88-953F2FBD570C}" srcOrd="3" destOrd="0" presId="urn:microsoft.com/office/officeart/2005/8/layout/matrix3"/>
    <dgm:cxn modelId="{42C4D1D8-7C58-B641-AA01-05426EF82EA0}" type="presParOf" srcId="{E44751A0-3DF0-5E45-9521-473DB8DB6892}" destId="{22052B54-DA03-2B48-AA43-F35F7966551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0C2DEA-8F66-4588-9F0D-2DE27775014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A8F622B-1F10-4135-9AA2-03839F71EB98}">
      <dgm:prSet/>
      <dgm:spPr/>
      <dgm:t>
        <a:bodyPr/>
        <a:lstStyle/>
        <a:p>
          <a:r>
            <a:rPr lang="en-US"/>
            <a:t>Assign “jigsaw teams.”</a:t>
          </a:r>
        </a:p>
      </dgm:t>
    </dgm:pt>
    <dgm:pt modelId="{66A0130C-FDE4-42AE-BB6F-0CB085DF40D3}" type="parTrans" cxnId="{0E0AB39D-316C-44F5-A7ED-C75B665441E0}">
      <dgm:prSet/>
      <dgm:spPr/>
      <dgm:t>
        <a:bodyPr/>
        <a:lstStyle/>
        <a:p>
          <a:endParaRPr lang="en-US"/>
        </a:p>
      </dgm:t>
    </dgm:pt>
    <dgm:pt modelId="{C6AB7D16-4221-418F-B47D-F13DE2724F51}" type="sibTrans" cxnId="{0E0AB39D-316C-44F5-A7ED-C75B665441E0}">
      <dgm:prSet/>
      <dgm:spPr/>
      <dgm:t>
        <a:bodyPr/>
        <a:lstStyle/>
        <a:p>
          <a:endParaRPr lang="en-US"/>
        </a:p>
      </dgm:t>
    </dgm:pt>
    <dgm:pt modelId="{E34FC6DF-C277-43F7-B9A1-625BDA5515F9}">
      <dgm:prSet/>
      <dgm:spPr/>
      <dgm:t>
        <a:bodyPr/>
        <a:lstStyle/>
        <a:p>
          <a:r>
            <a:rPr lang="en-US"/>
            <a:t>Each team finds a mathematical relationship between two variables based on prior principles using a controlled experiment.</a:t>
          </a:r>
        </a:p>
      </dgm:t>
    </dgm:pt>
    <dgm:pt modelId="{0E2A8872-0EFB-4B06-BBAA-884934C7E4AB}" type="parTrans" cxnId="{B8EC818A-64C0-439E-B2E0-F19508AB94D4}">
      <dgm:prSet/>
      <dgm:spPr/>
      <dgm:t>
        <a:bodyPr/>
        <a:lstStyle/>
        <a:p>
          <a:endParaRPr lang="en-US"/>
        </a:p>
      </dgm:t>
    </dgm:pt>
    <dgm:pt modelId="{0E557E2A-F034-4EAC-93E9-9F988296C1B1}" type="sibTrans" cxnId="{B8EC818A-64C0-439E-B2E0-F19508AB94D4}">
      <dgm:prSet/>
      <dgm:spPr/>
      <dgm:t>
        <a:bodyPr/>
        <a:lstStyle/>
        <a:p>
          <a:endParaRPr lang="en-US"/>
        </a:p>
      </dgm:t>
    </dgm:pt>
    <dgm:pt modelId="{39BB8731-DB17-438D-9784-F9AE050150E4}">
      <dgm:prSet/>
      <dgm:spPr/>
      <dgm:t>
        <a:bodyPr/>
        <a:lstStyle/>
        <a:p>
          <a:r>
            <a:rPr lang="en-US"/>
            <a:t>Be certain to measure your system’s parameters (e.g., two variables that are not you independent and dependent variables.)</a:t>
          </a:r>
        </a:p>
      </dgm:t>
    </dgm:pt>
    <dgm:pt modelId="{5814E8B1-61F0-46F8-9613-F63E7FBFBFAE}" type="parTrans" cxnId="{15A4ED36-AD63-42D2-A79F-04AF0114522A}">
      <dgm:prSet/>
      <dgm:spPr/>
      <dgm:t>
        <a:bodyPr/>
        <a:lstStyle/>
        <a:p>
          <a:endParaRPr lang="en-US"/>
        </a:p>
      </dgm:t>
    </dgm:pt>
    <dgm:pt modelId="{3FC9B13B-86E5-4B88-8849-D4568E0297E9}" type="sibTrans" cxnId="{15A4ED36-AD63-42D2-A79F-04AF0114522A}">
      <dgm:prSet/>
      <dgm:spPr/>
      <dgm:t>
        <a:bodyPr/>
        <a:lstStyle/>
        <a:p>
          <a:endParaRPr lang="en-US"/>
        </a:p>
      </dgm:t>
    </dgm:pt>
    <dgm:pt modelId="{84824532-2DC8-491E-A1D9-19183DBF0DD8}">
      <dgm:prSet/>
      <dgm:spPr/>
      <dgm:t>
        <a:bodyPr/>
        <a:lstStyle/>
        <a:p>
          <a:r>
            <a:rPr lang="en-US"/>
            <a:t>Make a graph independent vs. dependent variable to find the mathematical relationship. </a:t>
          </a:r>
        </a:p>
      </dgm:t>
    </dgm:pt>
    <dgm:pt modelId="{051DF16B-4612-4B38-BA7E-1A3BD290859F}" type="parTrans" cxnId="{B9C4752D-6244-4C44-B40C-FE9307AEFD68}">
      <dgm:prSet/>
      <dgm:spPr/>
      <dgm:t>
        <a:bodyPr/>
        <a:lstStyle/>
        <a:p>
          <a:endParaRPr lang="en-US"/>
        </a:p>
      </dgm:t>
    </dgm:pt>
    <dgm:pt modelId="{D522853C-40A5-4A44-BD1F-105ED8B9FC3A}" type="sibTrans" cxnId="{B9C4752D-6244-4C44-B40C-FE9307AEFD68}">
      <dgm:prSet/>
      <dgm:spPr/>
      <dgm:t>
        <a:bodyPr/>
        <a:lstStyle/>
        <a:p>
          <a:endParaRPr lang="en-US"/>
        </a:p>
      </dgm:t>
    </dgm:pt>
    <dgm:pt modelId="{40955D8D-1877-4EDE-AAD6-5ED0CB67FD62}">
      <dgm:prSet/>
      <dgm:spPr/>
      <dgm:t>
        <a:bodyPr/>
        <a:lstStyle/>
        <a:p>
          <a:r>
            <a:rPr lang="en-US"/>
            <a:t>Whiteboard and report out at end of time-limited work period. </a:t>
          </a:r>
        </a:p>
      </dgm:t>
    </dgm:pt>
    <dgm:pt modelId="{F8A5EBA9-2683-41C8-AAD0-5A074B69359B}" type="parTrans" cxnId="{127E06B4-F4BE-4576-BE4A-DE71AE5CADEF}">
      <dgm:prSet/>
      <dgm:spPr/>
      <dgm:t>
        <a:bodyPr/>
        <a:lstStyle/>
        <a:p>
          <a:endParaRPr lang="en-US"/>
        </a:p>
      </dgm:t>
    </dgm:pt>
    <dgm:pt modelId="{DE3707AA-E45F-4C53-B2E8-C3ACB66B2BD7}" type="sibTrans" cxnId="{127E06B4-F4BE-4576-BE4A-DE71AE5CADEF}">
      <dgm:prSet/>
      <dgm:spPr/>
      <dgm:t>
        <a:bodyPr/>
        <a:lstStyle/>
        <a:p>
          <a:endParaRPr lang="en-US"/>
        </a:p>
      </dgm:t>
    </dgm:pt>
    <dgm:pt modelId="{21C9D15A-28CB-48BF-BFBF-AB51CA612173}">
      <dgm:prSet/>
      <dgm:spPr/>
      <dgm:t>
        <a:bodyPr/>
        <a:lstStyle/>
        <a:p>
          <a:r>
            <a:rPr lang="en-US"/>
            <a:t>Relate system parameters to any constants.</a:t>
          </a:r>
        </a:p>
      </dgm:t>
    </dgm:pt>
    <dgm:pt modelId="{5A201D32-20B8-44D1-92BC-E20AF1AB593F}" type="parTrans" cxnId="{1DF9D03A-FE9B-41EB-A547-063E860A2D67}">
      <dgm:prSet/>
      <dgm:spPr/>
      <dgm:t>
        <a:bodyPr/>
        <a:lstStyle/>
        <a:p>
          <a:endParaRPr lang="en-US"/>
        </a:p>
      </dgm:t>
    </dgm:pt>
    <dgm:pt modelId="{24CFBE05-991D-4684-9B8D-7A22A03D79B7}" type="sibTrans" cxnId="{1DF9D03A-FE9B-41EB-A547-063E860A2D67}">
      <dgm:prSet/>
      <dgm:spPr/>
      <dgm:t>
        <a:bodyPr/>
        <a:lstStyle/>
        <a:p>
          <a:endParaRPr lang="en-US"/>
        </a:p>
      </dgm:t>
    </dgm:pt>
    <dgm:pt modelId="{BDCA8109-767F-4960-8026-9019C5B5A3E8}" type="pres">
      <dgm:prSet presAssocID="{9F0C2DEA-8F66-4588-9F0D-2DE277750141}" presName="root" presStyleCnt="0">
        <dgm:presLayoutVars>
          <dgm:dir/>
          <dgm:resizeHandles val="exact"/>
        </dgm:presLayoutVars>
      </dgm:prSet>
      <dgm:spPr/>
    </dgm:pt>
    <dgm:pt modelId="{5EE7911C-76AC-4A3C-BAFC-C05602FEF571}" type="pres">
      <dgm:prSet presAssocID="{3A8F622B-1F10-4135-9AA2-03839F71EB98}" presName="compNode" presStyleCnt="0"/>
      <dgm:spPr/>
    </dgm:pt>
    <dgm:pt modelId="{1C9C14DF-C8B9-47BA-99C5-3E9CB8E9D0BC}" type="pres">
      <dgm:prSet presAssocID="{3A8F622B-1F10-4135-9AA2-03839F71EB98}" presName="bgRect" presStyleLbl="bgShp" presStyleIdx="0" presStyleCnt="6"/>
      <dgm:spPr/>
    </dgm:pt>
    <dgm:pt modelId="{935830AA-33AB-46CD-8B3B-946C3C8C1700}" type="pres">
      <dgm:prSet presAssocID="{3A8F622B-1F10-4135-9AA2-03839F71EB98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uzzle"/>
        </a:ext>
      </dgm:extLst>
    </dgm:pt>
    <dgm:pt modelId="{EEDB7ACE-5D44-4525-8138-5467BB697FC1}" type="pres">
      <dgm:prSet presAssocID="{3A8F622B-1F10-4135-9AA2-03839F71EB98}" presName="spaceRect" presStyleCnt="0"/>
      <dgm:spPr/>
    </dgm:pt>
    <dgm:pt modelId="{309412F5-3DB5-4B2D-891C-5CF980479BA9}" type="pres">
      <dgm:prSet presAssocID="{3A8F622B-1F10-4135-9AA2-03839F71EB98}" presName="parTx" presStyleLbl="revTx" presStyleIdx="0" presStyleCnt="6">
        <dgm:presLayoutVars>
          <dgm:chMax val="0"/>
          <dgm:chPref val="0"/>
        </dgm:presLayoutVars>
      </dgm:prSet>
      <dgm:spPr/>
    </dgm:pt>
    <dgm:pt modelId="{E1B80313-B64F-4BF8-9416-DBD11AB5ABEC}" type="pres">
      <dgm:prSet presAssocID="{C6AB7D16-4221-418F-B47D-F13DE2724F51}" presName="sibTrans" presStyleCnt="0"/>
      <dgm:spPr/>
    </dgm:pt>
    <dgm:pt modelId="{AF66629B-E7FF-4F54-A0A1-ECB99C4289E4}" type="pres">
      <dgm:prSet presAssocID="{E34FC6DF-C277-43F7-B9A1-625BDA5515F9}" presName="compNode" presStyleCnt="0"/>
      <dgm:spPr/>
    </dgm:pt>
    <dgm:pt modelId="{2BB50C08-5E4E-4780-811B-0733FAE6D558}" type="pres">
      <dgm:prSet presAssocID="{E34FC6DF-C277-43F7-B9A1-625BDA5515F9}" presName="bgRect" presStyleLbl="bgShp" presStyleIdx="1" presStyleCnt="6"/>
      <dgm:spPr/>
    </dgm:pt>
    <dgm:pt modelId="{605BC8A7-2B6C-4BE7-A654-A60DDE6AAA78}" type="pres">
      <dgm:prSet presAssocID="{E34FC6DF-C277-43F7-B9A1-625BDA5515F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ABE3A2AC-D52D-4A56-818B-6B203AC3EA79}" type="pres">
      <dgm:prSet presAssocID="{E34FC6DF-C277-43F7-B9A1-625BDA5515F9}" presName="spaceRect" presStyleCnt="0"/>
      <dgm:spPr/>
    </dgm:pt>
    <dgm:pt modelId="{741FF8E7-FCC1-4155-9B78-7AD2104D8C6C}" type="pres">
      <dgm:prSet presAssocID="{E34FC6DF-C277-43F7-B9A1-625BDA5515F9}" presName="parTx" presStyleLbl="revTx" presStyleIdx="1" presStyleCnt="6">
        <dgm:presLayoutVars>
          <dgm:chMax val="0"/>
          <dgm:chPref val="0"/>
        </dgm:presLayoutVars>
      </dgm:prSet>
      <dgm:spPr/>
    </dgm:pt>
    <dgm:pt modelId="{E48F07B2-0B77-4DAB-82EA-9D935101F037}" type="pres">
      <dgm:prSet presAssocID="{0E557E2A-F034-4EAC-93E9-9F988296C1B1}" presName="sibTrans" presStyleCnt="0"/>
      <dgm:spPr/>
    </dgm:pt>
    <dgm:pt modelId="{A061ADF4-80B5-4A27-8737-966121DF37E5}" type="pres">
      <dgm:prSet presAssocID="{39BB8731-DB17-438D-9784-F9AE050150E4}" presName="compNode" presStyleCnt="0"/>
      <dgm:spPr/>
    </dgm:pt>
    <dgm:pt modelId="{8EC69C9B-6591-41E1-ACE9-94A7BB72222B}" type="pres">
      <dgm:prSet presAssocID="{39BB8731-DB17-438D-9784-F9AE050150E4}" presName="bgRect" presStyleLbl="bgShp" presStyleIdx="2" presStyleCnt="6"/>
      <dgm:spPr/>
    </dgm:pt>
    <dgm:pt modelId="{66D9518D-E92B-4A66-9FDD-E1CBED47B077}" type="pres">
      <dgm:prSet presAssocID="{39BB8731-DB17-438D-9784-F9AE050150E4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B7D3FC45-0085-4A51-B594-A16AAB3A0128}" type="pres">
      <dgm:prSet presAssocID="{39BB8731-DB17-438D-9784-F9AE050150E4}" presName="spaceRect" presStyleCnt="0"/>
      <dgm:spPr/>
    </dgm:pt>
    <dgm:pt modelId="{BE0AA3A1-D70E-48EB-B76B-599A0DF3B2C7}" type="pres">
      <dgm:prSet presAssocID="{39BB8731-DB17-438D-9784-F9AE050150E4}" presName="parTx" presStyleLbl="revTx" presStyleIdx="2" presStyleCnt="6">
        <dgm:presLayoutVars>
          <dgm:chMax val="0"/>
          <dgm:chPref val="0"/>
        </dgm:presLayoutVars>
      </dgm:prSet>
      <dgm:spPr/>
    </dgm:pt>
    <dgm:pt modelId="{8ACE3508-FF49-40F4-A0AD-B2E90AAC0975}" type="pres">
      <dgm:prSet presAssocID="{3FC9B13B-86E5-4B88-8849-D4568E0297E9}" presName="sibTrans" presStyleCnt="0"/>
      <dgm:spPr/>
    </dgm:pt>
    <dgm:pt modelId="{97D6D7A4-3829-4676-B66D-8D2207F8EA06}" type="pres">
      <dgm:prSet presAssocID="{84824532-2DC8-491E-A1D9-19183DBF0DD8}" presName="compNode" presStyleCnt="0"/>
      <dgm:spPr/>
    </dgm:pt>
    <dgm:pt modelId="{156C7D39-6D18-49E4-9AAD-B68249D9EF68}" type="pres">
      <dgm:prSet presAssocID="{84824532-2DC8-491E-A1D9-19183DBF0DD8}" presName="bgRect" presStyleLbl="bgShp" presStyleIdx="3" presStyleCnt="6"/>
      <dgm:spPr/>
    </dgm:pt>
    <dgm:pt modelId="{67329371-39CC-434B-965C-0223FB9A923A}" type="pres">
      <dgm:prSet presAssocID="{84824532-2DC8-491E-A1D9-19183DBF0DD8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1EB94F23-D351-4B52-BAA9-54844855C02C}" type="pres">
      <dgm:prSet presAssocID="{84824532-2DC8-491E-A1D9-19183DBF0DD8}" presName="spaceRect" presStyleCnt="0"/>
      <dgm:spPr/>
    </dgm:pt>
    <dgm:pt modelId="{8B683510-02F3-465E-8E76-7A8B7797DEF0}" type="pres">
      <dgm:prSet presAssocID="{84824532-2DC8-491E-A1D9-19183DBF0DD8}" presName="parTx" presStyleLbl="revTx" presStyleIdx="3" presStyleCnt="6">
        <dgm:presLayoutVars>
          <dgm:chMax val="0"/>
          <dgm:chPref val="0"/>
        </dgm:presLayoutVars>
      </dgm:prSet>
      <dgm:spPr/>
    </dgm:pt>
    <dgm:pt modelId="{65B991A5-B935-4161-92BA-8A687DD43AA5}" type="pres">
      <dgm:prSet presAssocID="{D522853C-40A5-4A44-BD1F-105ED8B9FC3A}" presName="sibTrans" presStyleCnt="0"/>
      <dgm:spPr/>
    </dgm:pt>
    <dgm:pt modelId="{CFB33133-E924-4022-8A2C-831DD726BEE2}" type="pres">
      <dgm:prSet presAssocID="{40955D8D-1877-4EDE-AAD6-5ED0CB67FD62}" presName="compNode" presStyleCnt="0"/>
      <dgm:spPr/>
    </dgm:pt>
    <dgm:pt modelId="{08BB5C34-11F9-48C1-8DAD-A2AB9512F368}" type="pres">
      <dgm:prSet presAssocID="{40955D8D-1877-4EDE-AAD6-5ED0CB67FD62}" presName="bgRect" presStyleLbl="bgShp" presStyleIdx="4" presStyleCnt="6"/>
      <dgm:spPr/>
    </dgm:pt>
    <dgm:pt modelId="{2C00A42B-173D-45EF-A4A5-9350EF6DBD91}" type="pres">
      <dgm:prSet presAssocID="{40955D8D-1877-4EDE-AAD6-5ED0CB67FD6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0B50C3B9-1D21-42EB-A390-4E9D75E1B565}" type="pres">
      <dgm:prSet presAssocID="{40955D8D-1877-4EDE-AAD6-5ED0CB67FD62}" presName="spaceRect" presStyleCnt="0"/>
      <dgm:spPr/>
    </dgm:pt>
    <dgm:pt modelId="{BF53F1A6-6389-4AB9-ADA5-3A9A61C2E967}" type="pres">
      <dgm:prSet presAssocID="{40955D8D-1877-4EDE-AAD6-5ED0CB67FD62}" presName="parTx" presStyleLbl="revTx" presStyleIdx="4" presStyleCnt="6">
        <dgm:presLayoutVars>
          <dgm:chMax val="0"/>
          <dgm:chPref val="0"/>
        </dgm:presLayoutVars>
      </dgm:prSet>
      <dgm:spPr/>
    </dgm:pt>
    <dgm:pt modelId="{4D8540A0-60CC-4C06-9E72-15EC7D7EBE36}" type="pres">
      <dgm:prSet presAssocID="{DE3707AA-E45F-4C53-B2E8-C3ACB66B2BD7}" presName="sibTrans" presStyleCnt="0"/>
      <dgm:spPr/>
    </dgm:pt>
    <dgm:pt modelId="{F7C33094-5CF9-4A86-AC18-DE4558C9C93F}" type="pres">
      <dgm:prSet presAssocID="{21C9D15A-28CB-48BF-BFBF-AB51CA612173}" presName="compNode" presStyleCnt="0"/>
      <dgm:spPr/>
    </dgm:pt>
    <dgm:pt modelId="{E0346AE7-5054-4E6F-AECB-459188E1F592}" type="pres">
      <dgm:prSet presAssocID="{21C9D15A-28CB-48BF-BFBF-AB51CA612173}" presName="bgRect" presStyleLbl="bgShp" presStyleIdx="5" presStyleCnt="6"/>
      <dgm:spPr/>
    </dgm:pt>
    <dgm:pt modelId="{8DF4E2DB-DD3C-4742-BA81-52ED4960ED73}" type="pres">
      <dgm:prSet presAssocID="{21C9D15A-28CB-48BF-BFBF-AB51CA612173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6FD27E63-1B3C-422C-B738-E4D06F885E63}" type="pres">
      <dgm:prSet presAssocID="{21C9D15A-28CB-48BF-BFBF-AB51CA612173}" presName="spaceRect" presStyleCnt="0"/>
      <dgm:spPr/>
    </dgm:pt>
    <dgm:pt modelId="{5D486923-3203-48A5-9FF6-4FF27E8D93FC}" type="pres">
      <dgm:prSet presAssocID="{21C9D15A-28CB-48BF-BFBF-AB51CA612173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57FA2915-408C-490B-99ED-3F78B45B4BEF}" type="presOf" srcId="{E34FC6DF-C277-43F7-B9A1-625BDA5515F9}" destId="{741FF8E7-FCC1-4155-9B78-7AD2104D8C6C}" srcOrd="0" destOrd="0" presId="urn:microsoft.com/office/officeart/2018/2/layout/IconVerticalSolidList"/>
    <dgm:cxn modelId="{B72C5E25-03A7-41EB-9B79-B534E7FD8F9B}" type="presOf" srcId="{9F0C2DEA-8F66-4588-9F0D-2DE277750141}" destId="{BDCA8109-767F-4960-8026-9019C5B5A3E8}" srcOrd="0" destOrd="0" presId="urn:microsoft.com/office/officeart/2018/2/layout/IconVerticalSolidList"/>
    <dgm:cxn modelId="{B9C4752D-6244-4C44-B40C-FE9307AEFD68}" srcId="{9F0C2DEA-8F66-4588-9F0D-2DE277750141}" destId="{84824532-2DC8-491E-A1D9-19183DBF0DD8}" srcOrd="3" destOrd="0" parTransId="{051DF16B-4612-4B38-BA7E-1A3BD290859F}" sibTransId="{D522853C-40A5-4A44-BD1F-105ED8B9FC3A}"/>
    <dgm:cxn modelId="{15A4ED36-AD63-42D2-A79F-04AF0114522A}" srcId="{9F0C2DEA-8F66-4588-9F0D-2DE277750141}" destId="{39BB8731-DB17-438D-9784-F9AE050150E4}" srcOrd="2" destOrd="0" parTransId="{5814E8B1-61F0-46F8-9613-F63E7FBFBFAE}" sibTransId="{3FC9B13B-86E5-4B88-8849-D4568E0297E9}"/>
    <dgm:cxn modelId="{1DF9D03A-FE9B-41EB-A547-063E860A2D67}" srcId="{9F0C2DEA-8F66-4588-9F0D-2DE277750141}" destId="{21C9D15A-28CB-48BF-BFBF-AB51CA612173}" srcOrd="5" destOrd="0" parTransId="{5A201D32-20B8-44D1-92BC-E20AF1AB593F}" sibTransId="{24CFBE05-991D-4684-9B8D-7A22A03D79B7}"/>
    <dgm:cxn modelId="{BFE4443F-D140-4E42-ADD4-706568B57128}" type="presOf" srcId="{39BB8731-DB17-438D-9784-F9AE050150E4}" destId="{BE0AA3A1-D70E-48EB-B76B-599A0DF3B2C7}" srcOrd="0" destOrd="0" presId="urn:microsoft.com/office/officeart/2018/2/layout/IconVerticalSolidList"/>
    <dgm:cxn modelId="{9D18277B-DFB0-42A1-8B74-3215E4F30DEE}" type="presOf" srcId="{3A8F622B-1F10-4135-9AA2-03839F71EB98}" destId="{309412F5-3DB5-4B2D-891C-5CF980479BA9}" srcOrd="0" destOrd="0" presId="urn:microsoft.com/office/officeart/2018/2/layout/IconVerticalSolidList"/>
    <dgm:cxn modelId="{76135C8A-015A-4A0F-8879-800FAC730256}" type="presOf" srcId="{21C9D15A-28CB-48BF-BFBF-AB51CA612173}" destId="{5D486923-3203-48A5-9FF6-4FF27E8D93FC}" srcOrd="0" destOrd="0" presId="urn:microsoft.com/office/officeart/2018/2/layout/IconVerticalSolidList"/>
    <dgm:cxn modelId="{B8EC818A-64C0-439E-B2E0-F19508AB94D4}" srcId="{9F0C2DEA-8F66-4588-9F0D-2DE277750141}" destId="{E34FC6DF-C277-43F7-B9A1-625BDA5515F9}" srcOrd="1" destOrd="0" parTransId="{0E2A8872-0EFB-4B06-BBAA-884934C7E4AB}" sibTransId="{0E557E2A-F034-4EAC-93E9-9F988296C1B1}"/>
    <dgm:cxn modelId="{0E0AB39D-316C-44F5-A7ED-C75B665441E0}" srcId="{9F0C2DEA-8F66-4588-9F0D-2DE277750141}" destId="{3A8F622B-1F10-4135-9AA2-03839F71EB98}" srcOrd="0" destOrd="0" parTransId="{66A0130C-FDE4-42AE-BB6F-0CB085DF40D3}" sibTransId="{C6AB7D16-4221-418F-B47D-F13DE2724F51}"/>
    <dgm:cxn modelId="{127E06B4-F4BE-4576-BE4A-DE71AE5CADEF}" srcId="{9F0C2DEA-8F66-4588-9F0D-2DE277750141}" destId="{40955D8D-1877-4EDE-AAD6-5ED0CB67FD62}" srcOrd="4" destOrd="0" parTransId="{F8A5EBA9-2683-41C8-AAD0-5A074B69359B}" sibTransId="{DE3707AA-E45F-4C53-B2E8-C3ACB66B2BD7}"/>
    <dgm:cxn modelId="{D50738B5-319D-46DA-8A46-E7692B5317DD}" type="presOf" srcId="{40955D8D-1877-4EDE-AAD6-5ED0CB67FD62}" destId="{BF53F1A6-6389-4AB9-ADA5-3A9A61C2E967}" srcOrd="0" destOrd="0" presId="urn:microsoft.com/office/officeart/2018/2/layout/IconVerticalSolidList"/>
    <dgm:cxn modelId="{880163DA-AF2C-4073-B3E5-2521659E618F}" type="presOf" srcId="{84824532-2DC8-491E-A1D9-19183DBF0DD8}" destId="{8B683510-02F3-465E-8E76-7A8B7797DEF0}" srcOrd="0" destOrd="0" presId="urn:microsoft.com/office/officeart/2018/2/layout/IconVerticalSolidList"/>
    <dgm:cxn modelId="{E723E7FD-76F5-484B-A91D-D3F0DB52BA10}" type="presParOf" srcId="{BDCA8109-767F-4960-8026-9019C5B5A3E8}" destId="{5EE7911C-76AC-4A3C-BAFC-C05602FEF571}" srcOrd="0" destOrd="0" presId="urn:microsoft.com/office/officeart/2018/2/layout/IconVerticalSolidList"/>
    <dgm:cxn modelId="{AD276589-5333-431D-A08B-52395C36F852}" type="presParOf" srcId="{5EE7911C-76AC-4A3C-BAFC-C05602FEF571}" destId="{1C9C14DF-C8B9-47BA-99C5-3E9CB8E9D0BC}" srcOrd="0" destOrd="0" presId="urn:microsoft.com/office/officeart/2018/2/layout/IconVerticalSolidList"/>
    <dgm:cxn modelId="{23052281-9ABB-4F12-AA97-54BF50E0F8AC}" type="presParOf" srcId="{5EE7911C-76AC-4A3C-BAFC-C05602FEF571}" destId="{935830AA-33AB-46CD-8B3B-946C3C8C1700}" srcOrd="1" destOrd="0" presId="urn:microsoft.com/office/officeart/2018/2/layout/IconVerticalSolidList"/>
    <dgm:cxn modelId="{76E17386-7CAE-400C-9F55-7DEEEF5EBA82}" type="presParOf" srcId="{5EE7911C-76AC-4A3C-BAFC-C05602FEF571}" destId="{EEDB7ACE-5D44-4525-8138-5467BB697FC1}" srcOrd="2" destOrd="0" presId="urn:microsoft.com/office/officeart/2018/2/layout/IconVerticalSolidList"/>
    <dgm:cxn modelId="{69F8B856-B4B7-4A3C-83C2-08C4F5E67C56}" type="presParOf" srcId="{5EE7911C-76AC-4A3C-BAFC-C05602FEF571}" destId="{309412F5-3DB5-4B2D-891C-5CF980479BA9}" srcOrd="3" destOrd="0" presId="urn:microsoft.com/office/officeart/2018/2/layout/IconVerticalSolidList"/>
    <dgm:cxn modelId="{F32838E9-BE74-4CF1-A379-5C0965CC8645}" type="presParOf" srcId="{BDCA8109-767F-4960-8026-9019C5B5A3E8}" destId="{E1B80313-B64F-4BF8-9416-DBD11AB5ABEC}" srcOrd="1" destOrd="0" presId="urn:microsoft.com/office/officeart/2018/2/layout/IconVerticalSolidList"/>
    <dgm:cxn modelId="{18C3A4CD-AFAB-4C91-BC7D-42E5D66C6220}" type="presParOf" srcId="{BDCA8109-767F-4960-8026-9019C5B5A3E8}" destId="{AF66629B-E7FF-4F54-A0A1-ECB99C4289E4}" srcOrd="2" destOrd="0" presId="urn:microsoft.com/office/officeart/2018/2/layout/IconVerticalSolidList"/>
    <dgm:cxn modelId="{4DCD7B8D-F262-4B65-A02B-E33C7801C574}" type="presParOf" srcId="{AF66629B-E7FF-4F54-A0A1-ECB99C4289E4}" destId="{2BB50C08-5E4E-4780-811B-0733FAE6D558}" srcOrd="0" destOrd="0" presId="urn:microsoft.com/office/officeart/2018/2/layout/IconVerticalSolidList"/>
    <dgm:cxn modelId="{0B851204-BDDE-4A98-8F7C-573F30B63669}" type="presParOf" srcId="{AF66629B-E7FF-4F54-A0A1-ECB99C4289E4}" destId="{605BC8A7-2B6C-4BE7-A654-A60DDE6AAA78}" srcOrd="1" destOrd="0" presId="urn:microsoft.com/office/officeart/2018/2/layout/IconVerticalSolidList"/>
    <dgm:cxn modelId="{7EFCB54B-6BCD-4227-9A5C-34BB985B0C23}" type="presParOf" srcId="{AF66629B-E7FF-4F54-A0A1-ECB99C4289E4}" destId="{ABE3A2AC-D52D-4A56-818B-6B203AC3EA79}" srcOrd="2" destOrd="0" presId="urn:microsoft.com/office/officeart/2018/2/layout/IconVerticalSolidList"/>
    <dgm:cxn modelId="{FD0ACE08-F080-49D9-AE1D-C1C85DC99332}" type="presParOf" srcId="{AF66629B-E7FF-4F54-A0A1-ECB99C4289E4}" destId="{741FF8E7-FCC1-4155-9B78-7AD2104D8C6C}" srcOrd="3" destOrd="0" presId="urn:microsoft.com/office/officeart/2018/2/layout/IconVerticalSolidList"/>
    <dgm:cxn modelId="{C6F4C429-529E-423D-99EE-54559A1FA07F}" type="presParOf" srcId="{BDCA8109-767F-4960-8026-9019C5B5A3E8}" destId="{E48F07B2-0B77-4DAB-82EA-9D935101F037}" srcOrd="3" destOrd="0" presId="urn:microsoft.com/office/officeart/2018/2/layout/IconVerticalSolidList"/>
    <dgm:cxn modelId="{8E37CBDB-FD0B-4C53-BCC5-4D1E1E4684B7}" type="presParOf" srcId="{BDCA8109-767F-4960-8026-9019C5B5A3E8}" destId="{A061ADF4-80B5-4A27-8737-966121DF37E5}" srcOrd="4" destOrd="0" presId="urn:microsoft.com/office/officeart/2018/2/layout/IconVerticalSolidList"/>
    <dgm:cxn modelId="{B4ECA777-8E35-43A6-B449-04E49554C869}" type="presParOf" srcId="{A061ADF4-80B5-4A27-8737-966121DF37E5}" destId="{8EC69C9B-6591-41E1-ACE9-94A7BB72222B}" srcOrd="0" destOrd="0" presId="urn:microsoft.com/office/officeart/2018/2/layout/IconVerticalSolidList"/>
    <dgm:cxn modelId="{A807934C-03E6-42B7-B5A5-63D05A23319A}" type="presParOf" srcId="{A061ADF4-80B5-4A27-8737-966121DF37E5}" destId="{66D9518D-E92B-4A66-9FDD-E1CBED47B077}" srcOrd="1" destOrd="0" presId="urn:microsoft.com/office/officeart/2018/2/layout/IconVerticalSolidList"/>
    <dgm:cxn modelId="{554CD4CD-6C7D-4B3B-A6BF-FD063C2C059F}" type="presParOf" srcId="{A061ADF4-80B5-4A27-8737-966121DF37E5}" destId="{B7D3FC45-0085-4A51-B594-A16AAB3A0128}" srcOrd="2" destOrd="0" presId="urn:microsoft.com/office/officeart/2018/2/layout/IconVerticalSolidList"/>
    <dgm:cxn modelId="{A4BCD585-3886-4DB5-8919-7F287254C71C}" type="presParOf" srcId="{A061ADF4-80B5-4A27-8737-966121DF37E5}" destId="{BE0AA3A1-D70E-48EB-B76B-599A0DF3B2C7}" srcOrd="3" destOrd="0" presId="urn:microsoft.com/office/officeart/2018/2/layout/IconVerticalSolidList"/>
    <dgm:cxn modelId="{A05694CD-C53E-4EC8-A30C-6C944A3A8A2C}" type="presParOf" srcId="{BDCA8109-767F-4960-8026-9019C5B5A3E8}" destId="{8ACE3508-FF49-40F4-A0AD-B2E90AAC0975}" srcOrd="5" destOrd="0" presId="urn:microsoft.com/office/officeart/2018/2/layout/IconVerticalSolidList"/>
    <dgm:cxn modelId="{4F5B7518-EE4C-414F-A4EB-1DED3BAC4AC2}" type="presParOf" srcId="{BDCA8109-767F-4960-8026-9019C5B5A3E8}" destId="{97D6D7A4-3829-4676-B66D-8D2207F8EA06}" srcOrd="6" destOrd="0" presId="urn:microsoft.com/office/officeart/2018/2/layout/IconVerticalSolidList"/>
    <dgm:cxn modelId="{66BC356C-7A6A-4B0E-B7B0-180B1936168A}" type="presParOf" srcId="{97D6D7A4-3829-4676-B66D-8D2207F8EA06}" destId="{156C7D39-6D18-49E4-9AAD-B68249D9EF68}" srcOrd="0" destOrd="0" presId="urn:microsoft.com/office/officeart/2018/2/layout/IconVerticalSolidList"/>
    <dgm:cxn modelId="{A071D4A1-EF13-4F20-8675-6D3823636AF5}" type="presParOf" srcId="{97D6D7A4-3829-4676-B66D-8D2207F8EA06}" destId="{67329371-39CC-434B-965C-0223FB9A923A}" srcOrd="1" destOrd="0" presId="urn:microsoft.com/office/officeart/2018/2/layout/IconVerticalSolidList"/>
    <dgm:cxn modelId="{CC524CC0-2449-4EDC-89AE-AE9E7BA18519}" type="presParOf" srcId="{97D6D7A4-3829-4676-B66D-8D2207F8EA06}" destId="{1EB94F23-D351-4B52-BAA9-54844855C02C}" srcOrd="2" destOrd="0" presId="urn:microsoft.com/office/officeart/2018/2/layout/IconVerticalSolidList"/>
    <dgm:cxn modelId="{D6B3D8B8-E48F-480D-B40C-6CA23FE50483}" type="presParOf" srcId="{97D6D7A4-3829-4676-B66D-8D2207F8EA06}" destId="{8B683510-02F3-465E-8E76-7A8B7797DEF0}" srcOrd="3" destOrd="0" presId="urn:microsoft.com/office/officeart/2018/2/layout/IconVerticalSolidList"/>
    <dgm:cxn modelId="{C4EF87F5-FA94-4775-9384-FD7938591A72}" type="presParOf" srcId="{BDCA8109-767F-4960-8026-9019C5B5A3E8}" destId="{65B991A5-B935-4161-92BA-8A687DD43AA5}" srcOrd="7" destOrd="0" presId="urn:microsoft.com/office/officeart/2018/2/layout/IconVerticalSolidList"/>
    <dgm:cxn modelId="{BA9405D3-6B0E-458A-8960-422010F9A111}" type="presParOf" srcId="{BDCA8109-767F-4960-8026-9019C5B5A3E8}" destId="{CFB33133-E924-4022-8A2C-831DD726BEE2}" srcOrd="8" destOrd="0" presId="urn:microsoft.com/office/officeart/2018/2/layout/IconVerticalSolidList"/>
    <dgm:cxn modelId="{FBA8387B-5630-4C54-AE63-05535118BDFF}" type="presParOf" srcId="{CFB33133-E924-4022-8A2C-831DD726BEE2}" destId="{08BB5C34-11F9-48C1-8DAD-A2AB9512F368}" srcOrd="0" destOrd="0" presId="urn:microsoft.com/office/officeart/2018/2/layout/IconVerticalSolidList"/>
    <dgm:cxn modelId="{8464FE28-8101-49A6-B1F8-1961A51F5061}" type="presParOf" srcId="{CFB33133-E924-4022-8A2C-831DD726BEE2}" destId="{2C00A42B-173D-45EF-A4A5-9350EF6DBD91}" srcOrd="1" destOrd="0" presId="urn:microsoft.com/office/officeart/2018/2/layout/IconVerticalSolidList"/>
    <dgm:cxn modelId="{644BFC09-8C34-4F4E-B8F8-058E45605A9A}" type="presParOf" srcId="{CFB33133-E924-4022-8A2C-831DD726BEE2}" destId="{0B50C3B9-1D21-42EB-A390-4E9D75E1B565}" srcOrd="2" destOrd="0" presId="urn:microsoft.com/office/officeart/2018/2/layout/IconVerticalSolidList"/>
    <dgm:cxn modelId="{48409AEE-AD15-45F8-BB5E-A92DD3BE4BA2}" type="presParOf" srcId="{CFB33133-E924-4022-8A2C-831DD726BEE2}" destId="{BF53F1A6-6389-4AB9-ADA5-3A9A61C2E967}" srcOrd="3" destOrd="0" presId="urn:microsoft.com/office/officeart/2018/2/layout/IconVerticalSolidList"/>
    <dgm:cxn modelId="{E8A47E2E-C084-4716-8145-A70F74BC63F3}" type="presParOf" srcId="{BDCA8109-767F-4960-8026-9019C5B5A3E8}" destId="{4D8540A0-60CC-4C06-9E72-15EC7D7EBE36}" srcOrd="9" destOrd="0" presId="urn:microsoft.com/office/officeart/2018/2/layout/IconVerticalSolidList"/>
    <dgm:cxn modelId="{7D4B5A4F-CD4A-4B63-A95D-50FD0522C5B2}" type="presParOf" srcId="{BDCA8109-767F-4960-8026-9019C5B5A3E8}" destId="{F7C33094-5CF9-4A86-AC18-DE4558C9C93F}" srcOrd="10" destOrd="0" presId="urn:microsoft.com/office/officeart/2018/2/layout/IconVerticalSolidList"/>
    <dgm:cxn modelId="{64B3BB64-17F1-4216-B856-B984BA13B0CE}" type="presParOf" srcId="{F7C33094-5CF9-4A86-AC18-DE4558C9C93F}" destId="{E0346AE7-5054-4E6F-AECB-459188E1F592}" srcOrd="0" destOrd="0" presId="urn:microsoft.com/office/officeart/2018/2/layout/IconVerticalSolidList"/>
    <dgm:cxn modelId="{62AD1152-810A-4FB8-B1F7-15FFA6DA8E84}" type="presParOf" srcId="{F7C33094-5CF9-4A86-AC18-DE4558C9C93F}" destId="{8DF4E2DB-DD3C-4742-BA81-52ED4960ED73}" srcOrd="1" destOrd="0" presId="urn:microsoft.com/office/officeart/2018/2/layout/IconVerticalSolidList"/>
    <dgm:cxn modelId="{F9F8351F-4851-4B61-B369-962033E4E13E}" type="presParOf" srcId="{F7C33094-5CF9-4A86-AC18-DE4558C9C93F}" destId="{6FD27E63-1B3C-422C-B738-E4D06F885E63}" srcOrd="2" destOrd="0" presId="urn:microsoft.com/office/officeart/2018/2/layout/IconVerticalSolidList"/>
    <dgm:cxn modelId="{F2432E31-5BA2-4B78-A2D2-8324203D07D2}" type="presParOf" srcId="{F7C33094-5CF9-4A86-AC18-DE4558C9C93F}" destId="{5D486923-3203-48A5-9FF6-4FF27E8D93F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CD8A9-B0F2-5147-8C2B-A25E980F73F2}">
      <dsp:nvSpPr>
        <dsp:cNvPr id="0" name=""/>
        <dsp:cNvSpPr/>
      </dsp:nvSpPr>
      <dsp:spPr>
        <a:xfrm>
          <a:off x="0" y="823733"/>
          <a:ext cx="6900512" cy="5036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What do you see?</a:t>
          </a:r>
        </a:p>
      </dsp:txBody>
      <dsp:txXfrm>
        <a:off x="24588" y="848321"/>
        <a:ext cx="6851336" cy="454509"/>
      </dsp:txXfrm>
    </dsp:sp>
    <dsp:sp modelId="{D11D582F-FA92-6940-B165-1CE230A2C110}">
      <dsp:nvSpPr>
        <dsp:cNvPr id="0" name=""/>
        <dsp:cNvSpPr/>
      </dsp:nvSpPr>
      <dsp:spPr>
        <a:xfrm>
          <a:off x="0" y="1387898"/>
          <a:ext cx="6900512" cy="503685"/>
        </a:xfrm>
        <a:prstGeom prst="round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How many pinholes and how many images?</a:t>
          </a:r>
        </a:p>
      </dsp:txBody>
      <dsp:txXfrm>
        <a:off x="24588" y="1412486"/>
        <a:ext cx="6851336" cy="454509"/>
      </dsp:txXfrm>
    </dsp:sp>
    <dsp:sp modelId="{E7E03E49-4633-9B44-B117-6889A190984F}">
      <dsp:nvSpPr>
        <dsp:cNvPr id="0" name=""/>
        <dsp:cNvSpPr/>
      </dsp:nvSpPr>
      <dsp:spPr>
        <a:xfrm>
          <a:off x="0" y="1952062"/>
          <a:ext cx="6900512" cy="503685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How clear are your images?</a:t>
          </a:r>
        </a:p>
      </dsp:txBody>
      <dsp:txXfrm>
        <a:off x="24588" y="1976650"/>
        <a:ext cx="6851336" cy="454509"/>
      </dsp:txXfrm>
    </dsp:sp>
    <dsp:sp modelId="{FE05D8B9-F13E-BF49-8639-630861BC71EE}">
      <dsp:nvSpPr>
        <dsp:cNvPr id="0" name=""/>
        <dsp:cNvSpPr/>
      </dsp:nvSpPr>
      <dsp:spPr>
        <a:xfrm>
          <a:off x="0" y="2516227"/>
          <a:ext cx="6900512" cy="50368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How bright are your images?</a:t>
          </a:r>
        </a:p>
      </dsp:txBody>
      <dsp:txXfrm>
        <a:off x="24588" y="2540815"/>
        <a:ext cx="6851336" cy="454509"/>
      </dsp:txXfrm>
    </dsp:sp>
    <dsp:sp modelId="{CFB3D1C5-31CC-FC4E-A788-D8A0C2F369B4}">
      <dsp:nvSpPr>
        <dsp:cNvPr id="0" name=""/>
        <dsp:cNvSpPr/>
      </dsp:nvSpPr>
      <dsp:spPr>
        <a:xfrm>
          <a:off x="0" y="3080392"/>
          <a:ext cx="6900512" cy="503685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How big are your images?</a:t>
          </a:r>
        </a:p>
      </dsp:txBody>
      <dsp:txXfrm>
        <a:off x="24588" y="3104980"/>
        <a:ext cx="6851336" cy="454509"/>
      </dsp:txXfrm>
    </dsp:sp>
    <dsp:sp modelId="{0C08ABF4-1DB1-4E4D-9D9F-70A687A79AF4}">
      <dsp:nvSpPr>
        <dsp:cNvPr id="0" name=""/>
        <dsp:cNvSpPr/>
      </dsp:nvSpPr>
      <dsp:spPr>
        <a:xfrm>
          <a:off x="0" y="3644558"/>
          <a:ext cx="6900512" cy="503685"/>
        </a:xfrm>
        <a:prstGeom prst="round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What can you do to make images bigger or smaller?</a:t>
          </a:r>
        </a:p>
      </dsp:txBody>
      <dsp:txXfrm>
        <a:off x="24588" y="3669146"/>
        <a:ext cx="6851336" cy="454509"/>
      </dsp:txXfrm>
    </dsp:sp>
    <dsp:sp modelId="{1C7ADA8C-0BCA-3F46-AA4B-7C250179D2D8}">
      <dsp:nvSpPr>
        <dsp:cNvPr id="0" name=""/>
        <dsp:cNvSpPr/>
      </dsp:nvSpPr>
      <dsp:spPr>
        <a:xfrm>
          <a:off x="0" y="4208723"/>
          <a:ext cx="6900512" cy="50368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Do your images have the same “arrangement” as the objects?</a:t>
          </a:r>
        </a:p>
      </dsp:txBody>
      <dsp:txXfrm>
        <a:off x="24588" y="4233311"/>
        <a:ext cx="6851336" cy="4545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E2F0B-D25C-9343-8DD9-57CD4A400C3E}">
      <dsp:nvSpPr>
        <dsp:cNvPr id="0" name=""/>
        <dsp:cNvSpPr/>
      </dsp:nvSpPr>
      <dsp:spPr>
        <a:xfrm>
          <a:off x="633034" y="0"/>
          <a:ext cx="5541264" cy="5541264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8693F-6E98-6C4B-8258-1291658EE39A}">
      <dsp:nvSpPr>
        <dsp:cNvPr id="0" name=""/>
        <dsp:cNvSpPr/>
      </dsp:nvSpPr>
      <dsp:spPr>
        <a:xfrm>
          <a:off x="1159454" y="526420"/>
          <a:ext cx="2161092" cy="21610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Object distance (from pinhole)</a:t>
          </a:r>
        </a:p>
      </dsp:txBody>
      <dsp:txXfrm>
        <a:off x="1264950" y="631916"/>
        <a:ext cx="1950100" cy="1950100"/>
      </dsp:txXfrm>
    </dsp:sp>
    <dsp:sp modelId="{3E06483E-8840-DA49-8826-B8CAC91D9B15}">
      <dsp:nvSpPr>
        <dsp:cNvPr id="0" name=""/>
        <dsp:cNvSpPr/>
      </dsp:nvSpPr>
      <dsp:spPr>
        <a:xfrm>
          <a:off x="3486785" y="526420"/>
          <a:ext cx="2161092" cy="216109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Image distance (from pinhole)</a:t>
          </a:r>
        </a:p>
      </dsp:txBody>
      <dsp:txXfrm>
        <a:off x="3592281" y="631916"/>
        <a:ext cx="1950100" cy="1950100"/>
      </dsp:txXfrm>
    </dsp:sp>
    <dsp:sp modelId="{DDC49690-F583-9D44-9E88-953F2FBD570C}">
      <dsp:nvSpPr>
        <dsp:cNvPr id="0" name=""/>
        <dsp:cNvSpPr/>
      </dsp:nvSpPr>
      <dsp:spPr>
        <a:xfrm>
          <a:off x="1159454" y="2853750"/>
          <a:ext cx="2161092" cy="21610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Object height (physical size)</a:t>
          </a:r>
        </a:p>
      </dsp:txBody>
      <dsp:txXfrm>
        <a:off x="1264950" y="2959246"/>
        <a:ext cx="1950100" cy="1950100"/>
      </dsp:txXfrm>
    </dsp:sp>
    <dsp:sp modelId="{22052B54-DA03-2B48-AA43-F35F79665518}">
      <dsp:nvSpPr>
        <dsp:cNvPr id="0" name=""/>
        <dsp:cNvSpPr/>
      </dsp:nvSpPr>
      <dsp:spPr>
        <a:xfrm>
          <a:off x="3486785" y="2853750"/>
          <a:ext cx="2161092" cy="216109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Image height (as measured on screen)</a:t>
          </a:r>
        </a:p>
      </dsp:txBody>
      <dsp:txXfrm>
        <a:off x="3592281" y="2959246"/>
        <a:ext cx="1950100" cy="1950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C14DF-C8B9-47BA-99C5-3E9CB8E9D0BC}">
      <dsp:nvSpPr>
        <dsp:cNvPr id="0" name=""/>
        <dsp:cNvSpPr/>
      </dsp:nvSpPr>
      <dsp:spPr>
        <a:xfrm>
          <a:off x="0" y="1780"/>
          <a:ext cx="6263640" cy="7587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5830AA-33AB-46CD-8B3B-946C3C8C1700}">
      <dsp:nvSpPr>
        <dsp:cNvPr id="0" name=""/>
        <dsp:cNvSpPr/>
      </dsp:nvSpPr>
      <dsp:spPr>
        <a:xfrm>
          <a:off x="229529" y="172505"/>
          <a:ext cx="417326" cy="417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412F5-3DB5-4B2D-891C-5CF980479BA9}">
      <dsp:nvSpPr>
        <dsp:cNvPr id="0" name=""/>
        <dsp:cNvSpPr/>
      </dsp:nvSpPr>
      <dsp:spPr>
        <a:xfrm>
          <a:off x="876386" y="1780"/>
          <a:ext cx="5387253" cy="758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304" tIns="80304" rIns="80304" bIns="8030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Assign “jigsaw teams.”</a:t>
          </a:r>
        </a:p>
      </dsp:txBody>
      <dsp:txXfrm>
        <a:off x="876386" y="1780"/>
        <a:ext cx="5387253" cy="758776"/>
      </dsp:txXfrm>
    </dsp:sp>
    <dsp:sp modelId="{2BB50C08-5E4E-4780-811B-0733FAE6D558}">
      <dsp:nvSpPr>
        <dsp:cNvPr id="0" name=""/>
        <dsp:cNvSpPr/>
      </dsp:nvSpPr>
      <dsp:spPr>
        <a:xfrm>
          <a:off x="0" y="950250"/>
          <a:ext cx="6263640" cy="7587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5BC8A7-2B6C-4BE7-A654-A60DDE6AAA78}">
      <dsp:nvSpPr>
        <dsp:cNvPr id="0" name=""/>
        <dsp:cNvSpPr/>
      </dsp:nvSpPr>
      <dsp:spPr>
        <a:xfrm>
          <a:off x="229529" y="1120975"/>
          <a:ext cx="417326" cy="417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FF8E7-FCC1-4155-9B78-7AD2104D8C6C}">
      <dsp:nvSpPr>
        <dsp:cNvPr id="0" name=""/>
        <dsp:cNvSpPr/>
      </dsp:nvSpPr>
      <dsp:spPr>
        <a:xfrm>
          <a:off x="876386" y="950250"/>
          <a:ext cx="5387253" cy="758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304" tIns="80304" rIns="80304" bIns="8030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Each team finds a mathematical relationship between two variables based on prior principles using a controlled experiment.</a:t>
          </a:r>
        </a:p>
      </dsp:txBody>
      <dsp:txXfrm>
        <a:off x="876386" y="950250"/>
        <a:ext cx="5387253" cy="758776"/>
      </dsp:txXfrm>
    </dsp:sp>
    <dsp:sp modelId="{8EC69C9B-6591-41E1-ACE9-94A7BB72222B}">
      <dsp:nvSpPr>
        <dsp:cNvPr id="0" name=""/>
        <dsp:cNvSpPr/>
      </dsp:nvSpPr>
      <dsp:spPr>
        <a:xfrm>
          <a:off x="0" y="1898720"/>
          <a:ext cx="6263640" cy="7587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9518D-E92B-4A66-9FDD-E1CBED47B077}">
      <dsp:nvSpPr>
        <dsp:cNvPr id="0" name=""/>
        <dsp:cNvSpPr/>
      </dsp:nvSpPr>
      <dsp:spPr>
        <a:xfrm>
          <a:off x="229529" y="2069445"/>
          <a:ext cx="417326" cy="417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AA3A1-D70E-48EB-B76B-599A0DF3B2C7}">
      <dsp:nvSpPr>
        <dsp:cNvPr id="0" name=""/>
        <dsp:cNvSpPr/>
      </dsp:nvSpPr>
      <dsp:spPr>
        <a:xfrm>
          <a:off x="876386" y="1898720"/>
          <a:ext cx="5387253" cy="758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304" tIns="80304" rIns="80304" bIns="8030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Be certain to measure your system’s parameters (e.g., two variables that are not you independent and dependent variables.)</a:t>
          </a:r>
        </a:p>
      </dsp:txBody>
      <dsp:txXfrm>
        <a:off x="876386" y="1898720"/>
        <a:ext cx="5387253" cy="758776"/>
      </dsp:txXfrm>
    </dsp:sp>
    <dsp:sp modelId="{156C7D39-6D18-49E4-9AAD-B68249D9EF68}">
      <dsp:nvSpPr>
        <dsp:cNvPr id="0" name=""/>
        <dsp:cNvSpPr/>
      </dsp:nvSpPr>
      <dsp:spPr>
        <a:xfrm>
          <a:off x="0" y="2847191"/>
          <a:ext cx="6263640" cy="7587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29371-39CC-434B-965C-0223FB9A923A}">
      <dsp:nvSpPr>
        <dsp:cNvPr id="0" name=""/>
        <dsp:cNvSpPr/>
      </dsp:nvSpPr>
      <dsp:spPr>
        <a:xfrm>
          <a:off x="229529" y="3017915"/>
          <a:ext cx="417326" cy="417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683510-02F3-465E-8E76-7A8B7797DEF0}">
      <dsp:nvSpPr>
        <dsp:cNvPr id="0" name=""/>
        <dsp:cNvSpPr/>
      </dsp:nvSpPr>
      <dsp:spPr>
        <a:xfrm>
          <a:off x="876386" y="2847191"/>
          <a:ext cx="5387253" cy="758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304" tIns="80304" rIns="80304" bIns="8030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Make a graph independent vs. dependent variable to find the mathematical relationship. </a:t>
          </a:r>
        </a:p>
      </dsp:txBody>
      <dsp:txXfrm>
        <a:off x="876386" y="2847191"/>
        <a:ext cx="5387253" cy="758776"/>
      </dsp:txXfrm>
    </dsp:sp>
    <dsp:sp modelId="{08BB5C34-11F9-48C1-8DAD-A2AB9512F368}">
      <dsp:nvSpPr>
        <dsp:cNvPr id="0" name=""/>
        <dsp:cNvSpPr/>
      </dsp:nvSpPr>
      <dsp:spPr>
        <a:xfrm>
          <a:off x="0" y="3795661"/>
          <a:ext cx="6263640" cy="7587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00A42B-173D-45EF-A4A5-9350EF6DBD91}">
      <dsp:nvSpPr>
        <dsp:cNvPr id="0" name=""/>
        <dsp:cNvSpPr/>
      </dsp:nvSpPr>
      <dsp:spPr>
        <a:xfrm>
          <a:off x="229529" y="3966385"/>
          <a:ext cx="417326" cy="41732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53F1A6-6389-4AB9-ADA5-3A9A61C2E967}">
      <dsp:nvSpPr>
        <dsp:cNvPr id="0" name=""/>
        <dsp:cNvSpPr/>
      </dsp:nvSpPr>
      <dsp:spPr>
        <a:xfrm>
          <a:off x="876386" y="3795661"/>
          <a:ext cx="5387253" cy="758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304" tIns="80304" rIns="80304" bIns="8030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Whiteboard and report out at end of time-limited work period. </a:t>
          </a:r>
        </a:p>
      </dsp:txBody>
      <dsp:txXfrm>
        <a:off x="876386" y="3795661"/>
        <a:ext cx="5387253" cy="758776"/>
      </dsp:txXfrm>
    </dsp:sp>
    <dsp:sp modelId="{E0346AE7-5054-4E6F-AECB-459188E1F592}">
      <dsp:nvSpPr>
        <dsp:cNvPr id="0" name=""/>
        <dsp:cNvSpPr/>
      </dsp:nvSpPr>
      <dsp:spPr>
        <a:xfrm>
          <a:off x="0" y="4744131"/>
          <a:ext cx="6263640" cy="7587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F4E2DB-DD3C-4742-BA81-52ED4960ED73}">
      <dsp:nvSpPr>
        <dsp:cNvPr id="0" name=""/>
        <dsp:cNvSpPr/>
      </dsp:nvSpPr>
      <dsp:spPr>
        <a:xfrm>
          <a:off x="229529" y="4914855"/>
          <a:ext cx="417326" cy="41732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86923-3203-48A5-9FF6-4FF27E8D93FC}">
      <dsp:nvSpPr>
        <dsp:cNvPr id="0" name=""/>
        <dsp:cNvSpPr/>
      </dsp:nvSpPr>
      <dsp:spPr>
        <a:xfrm>
          <a:off x="876386" y="4744131"/>
          <a:ext cx="5387253" cy="758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304" tIns="80304" rIns="80304" bIns="8030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Relate system parameters to any constants.</a:t>
          </a:r>
        </a:p>
      </dsp:txBody>
      <dsp:txXfrm>
        <a:off x="876386" y="4744131"/>
        <a:ext cx="5387253" cy="758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1A305-D2D7-3048-91C7-9D90268DB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20651E-C863-6240-8F4B-73EDC1ACA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E915C-BF8A-B640-94E7-073BEEB82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5E1F-34A0-C247-B84F-605B20D53B56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2888F-C402-6C46-B4D0-A541C2359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DB63A-D528-8A48-9EEC-71DFA12A1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7255-9E8E-BE44-8224-6068902E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7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46E04-974E-6248-A1BF-F0C692CD7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0D022A-CA0A-2A49-B1AB-AC7DED7BA7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AB308-9925-0741-B52E-67E0A8AA9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5E1F-34A0-C247-B84F-605B20D53B56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1CC5D-2576-8646-9E41-513603E42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F1E4F-2688-D74D-9B7F-551FF5A9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7255-9E8E-BE44-8224-6068902E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56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1FE14E-AE70-A343-8F74-07AFB08017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590500-91F4-BA41-A072-F6C4421A4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83374-C55C-D948-A9CB-104C2F119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5E1F-34A0-C247-B84F-605B20D53B56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64731-0999-CD46-874A-746EF2341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BAB0D-1CE3-1B46-BD57-38754B4E8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7255-9E8E-BE44-8224-6068902E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0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897DB-6332-524E-9F84-19C739678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100CC-503E-4345-A1C5-03132D115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405DA-BFDF-064D-A9BB-1F281247C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5E1F-34A0-C247-B84F-605B20D53B56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7516F-A263-944A-8A8D-05825B163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347CD-EF6C-A84D-8DDE-111CDC899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7255-9E8E-BE44-8224-6068902E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3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BC442-4BC7-904E-A18C-062A11E13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05809-1A22-F040-9D0F-4D077B1A0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E8912-0E32-3A4D-B0CD-0FDAD6860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5E1F-34A0-C247-B84F-605B20D53B56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87485-555E-1D43-A02A-B096D4DA4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4F512-F9C5-A74A-A73C-1B11B76F9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7255-9E8E-BE44-8224-6068902E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0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E9955-42E8-D64D-8D94-3B29D973E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E6F42-78CC-4D4E-A4B2-1B2A3B159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9ABEC9-1B5C-B541-868D-5632EC6DE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7E4C6-59CB-9E47-8213-C85DE1EB1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5E1F-34A0-C247-B84F-605B20D53B56}" type="datetimeFigureOut">
              <a:rPr lang="en-US" smtClean="0"/>
              <a:t>2/9/21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21952-8CCB-D140-AABD-599BFB977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DE39B-4DEB-BF40-AAA9-ED2770294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7255-9E8E-BE44-8224-6068902E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6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E6303-44F7-CF48-B0AA-409ABEDE3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21CE3-0694-7846-A7D8-74D905E9E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AAAE4-5BF5-C540-B5D6-9CFC9C828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608086-2913-5549-BF28-C68F0C2838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7DB3EA-897B-D54C-8E47-DDA65A4393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8A4D9F-907D-024B-BA7D-55ED352BB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5E1F-34A0-C247-B84F-605B20D53B56}" type="datetimeFigureOut">
              <a:rPr lang="en-US" smtClean="0"/>
              <a:t>2/9/21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CE1C27-5B6E-6247-9026-5FD135E4A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3A7268-6C8C-4049-AB58-495066174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7255-9E8E-BE44-8224-6068902E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1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D7451-7F2F-174C-9D81-1470DC35B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C1AA4F-E542-EA48-8888-02105365D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5E1F-34A0-C247-B84F-605B20D53B56}" type="datetimeFigureOut">
              <a:rPr lang="en-US" smtClean="0"/>
              <a:t>2/9/21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BB5E22-62E5-4D41-9519-37B876309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7BF5C4-E0A2-D042-A13C-808258DF8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7255-9E8E-BE44-8224-6068902E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6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05C415-A9EE-734B-A277-9A8EA601F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5E1F-34A0-C247-B84F-605B20D53B56}" type="datetimeFigureOut">
              <a:rPr lang="en-US" smtClean="0"/>
              <a:t>2/9/21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6BA406-CAD8-5440-B37C-7172C996A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EDAF5-EF49-AF4C-A111-7EBC7F825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7255-9E8E-BE44-8224-6068902E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90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5FE0D-9F39-6848-900C-577A72CD8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A2BDC-2920-9047-9CAC-86C69CEDD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C0174-2838-9B42-82A7-DF7AA34BB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761187-082C-9747-8F23-0F1A01B39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5E1F-34A0-C247-B84F-605B20D53B56}" type="datetimeFigureOut">
              <a:rPr lang="en-US" smtClean="0"/>
              <a:t>2/9/21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4E2B6-99F7-5A43-95F5-31980023F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B52FC-1075-A04A-91A3-2E9A3D1F9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7255-9E8E-BE44-8224-6068902E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8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ABC2A-B7A6-B74B-9C38-5454A8828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9EBA7-5276-7447-896E-AFCCCD8A22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19B44F-8342-4741-B442-07939F542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B74B7-D989-5E45-B7F8-6B3CE7C65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5E1F-34A0-C247-B84F-605B20D53B56}" type="datetimeFigureOut">
              <a:rPr lang="en-US" smtClean="0"/>
              <a:t>2/9/21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37FEA-82B2-F54D-B27E-6DBC890E2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D87B4-5E64-E04B-BF9A-C44AB061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7255-9E8E-BE44-8224-6068902E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6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61E875-AEB8-724F-B249-4517A306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D3F26-413E-C541-8498-830DF7024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2829A-65A0-0545-8EB2-E1AE6CB8E6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25E1F-34A0-C247-B84F-605B20D53B56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2A275-081C-BB45-87BB-0A3B3C9E3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394CD-2526-8C48-B838-530E23827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97255-9E8E-BE44-8224-6068902E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3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iteboardsusa.com/whiteboarding_flier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.ilstu.edu/~cjwennin/310content/pinhole_worksheet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1BF3D5-A53E-4B44-90AB-4ACBC12E35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2180" y="4657143"/>
            <a:ext cx="3312734" cy="1141851"/>
          </a:xfrm>
          <a:noFill/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80808"/>
                </a:solidFill>
              </a:rPr>
              <a:t>Levels of Inquiry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A8E325-F76A-CD49-8A12-FB58FC6E1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1982933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en-US" sz="4400" b="1" dirty="0">
                <a:solidFill>
                  <a:srgbClr val="080808"/>
                </a:solidFill>
              </a:rPr>
              <a:t>Pinhole Projection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DD0E79-AEFC-DF42-A5D8-FF2ABD21C83A}"/>
              </a:ext>
            </a:extLst>
          </p:cNvPr>
          <p:cNvSpPr txBox="1"/>
          <p:nvPr/>
        </p:nvSpPr>
        <p:spPr>
          <a:xfrm>
            <a:off x="2955399" y="3819308"/>
            <a:ext cx="6366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NB. Assume students have completed a unit dealing with shadows. They know that light propagates in straight lines.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46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3472B2-D179-FD4A-96DF-FAE9CBFF1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Rectangular filament</a:t>
            </a:r>
          </a:p>
        </p:txBody>
      </p:sp>
      <p:pic>
        <p:nvPicPr>
          <p:cNvPr id="5" name="Content Placeholder 4" descr="A picture containing light&#10;&#10;Description automatically generated">
            <a:extLst>
              <a:ext uri="{FF2B5EF4-FFF2-40B4-BE49-F238E27FC236}">
                <a16:creationId xmlns:a16="http://schemas.microsoft.com/office/drawing/2014/main" id="{40A68A04-9CF9-6D40-A51A-9F315BC06C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681" r="14408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77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8EAE8-2D55-2446-B193-EC5FD602B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the pinhole camera, see what you can find out about producing images of light bulbs.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3819F-6A39-1B41-9F07-2178919AF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may modify the camera in the following ways:</a:t>
            </a:r>
          </a:p>
          <a:p>
            <a:pPr lvl="1"/>
            <a:r>
              <a:rPr lang="en-US" dirty="0"/>
              <a:t>Larger/smaller pinhole</a:t>
            </a:r>
          </a:p>
          <a:p>
            <a:pPr lvl="1"/>
            <a:r>
              <a:rPr lang="en-US" dirty="0"/>
              <a:t>Multiple pinholes</a:t>
            </a:r>
          </a:p>
          <a:p>
            <a:pPr lvl="1"/>
            <a:r>
              <a:rPr lang="en-US" dirty="0"/>
              <a:t>Move it toward and away from the light bulb.</a:t>
            </a:r>
          </a:p>
          <a:p>
            <a:pPr lvl="1"/>
            <a:endParaRPr lang="en-US" dirty="0"/>
          </a:p>
          <a:p>
            <a:r>
              <a:rPr lang="en-US" dirty="0"/>
              <a:t>Carefully compare the image to the object.</a:t>
            </a:r>
          </a:p>
          <a:p>
            <a:pPr lvl="1"/>
            <a:r>
              <a:rPr lang="en-US" dirty="0"/>
              <a:t>How are they the same?</a:t>
            </a:r>
          </a:p>
          <a:p>
            <a:pPr lvl="1"/>
            <a:r>
              <a:rPr lang="en-US" dirty="0"/>
              <a:t>How are they different?</a:t>
            </a:r>
          </a:p>
        </p:txBody>
      </p:sp>
    </p:spTree>
    <p:extLst>
      <p:ext uri="{BB962C8B-B14F-4D97-AF65-F5344CB8AC3E}">
        <p14:creationId xmlns:p14="http://schemas.microsoft.com/office/powerpoint/2010/main" val="892768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F8EAE8-2D55-2446-B193-EC5FD602B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400">
                <a:solidFill>
                  <a:srgbClr val="FFFFFF"/>
                </a:solidFill>
              </a:rPr>
              <a:t>Using the pinhole camera, see what you can find out about producing images of light bulbs.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3819F-6A39-1B41-9F07-2178919AF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b="1" dirty="0"/>
              <a:t>Finding 1: </a:t>
            </a:r>
            <a:r>
              <a:rPr lang="en-US" sz="2000" dirty="0"/>
              <a:t>The pinhole produces an image of the object.</a:t>
            </a:r>
          </a:p>
          <a:p>
            <a:r>
              <a:rPr lang="en-US" sz="2000" b="1" dirty="0"/>
              <a:t>Finding 2: </a:t>
            </a:r>
            <a:r>
              <a:rPr lang="en-US" sz="2000" dirty="0"/>
              <a:t>The bigger the pinhole, the brighter the image.</a:t>
            </a:r>
          </a:p>
          <a:p>
            <a:r>
              <a:rPr lang="en-US" sz="2000" b="1" dirty="0"/>
              <a:t>Finding 3: </a:t>
            </a:r>
            <a:r>
              <a:rPr lang="en-US" sz="2000" dirty="0"/>
              <a:t>The bigger the pinhole, the fuzzier the image.</a:t>
            </a:r>
          </a:p>
          <a:p>
            <a:r>
              <a:rPr lang="en-US" sz="2000" b="1" dirty="0"/>
              <a:t>Finding 4: </a:t>
            </a:r>
            <a:r>
              <a:rPr lang="en-US" sz="2000" dirty="0"/>
              <a:t>The number of pinholes = the number of images.</a:t>
            </a:r>
          </a:p>
          <a:p>
            <a:r>
              <a:rPr lang="en-US" sz="2000" b="1" dirty="0"/>
              <a:t>Finding 5: </a:t>
            </a:r>
            <a:r>
              <a:rPr lang="en-US" sz="2000" dirty="0"/>
              <a:t>The pinholes produce up-side-down images.</a:t>
            </a:r>
          </a:p>
          <a:p>
            <a:r>
              <a:rPr lang="en-US" sz="2000" b="1" dirty="0"/>
              <a:t>Finding 6: </a:t>
            </a:r>
            <a:r>
              <a:rPr lang="en-US" sz="2000" dirty="0"/>
              <a:t>The pinhole produces an </a:t>
            </a:r>
            <a:r>
              <a:rPr lang="en-US" sz="2000" i="1" dirty="0"/>
              <a:t>inverted</a:t>
            </a:r>
            <a:r>
              <a:rPr lang="en-US" sz="2000" dirty="0"/>
              <a:t> image.</a:t>
            </a:r>
          </a:p>
          <a:p>
            <a:r>
              <a:rPr lang="en-US" sz="2000" b="1" dirty="0"/>
              <a:t>Finding 7: </a:t>
            </a:r>
            <a:r>
              <a:rPr lang="en-US" sz="2000" dirty="0"/>
              <a:t>The pinole nearer the lamp produces a brighter </a:t>
            </a:r>
          </a:p>
          <a:p>
            <a:pPr marL="0" indent="0">
              <a:buNone/>
            </a:pPr>
            <a:r>
              <a:rPr lang="en-US" sz="2000" dirty="0"/>
              <a:t>		image and vice versa.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9A3BF-1856-3644-86AD-ACB73A95B9E5}"/>
              </a:ext>
            </a:extLst>
          </p:cNvPr>
          <p:cNvSpPr txBox="1"/>
          <p:nvPr/>
        </p:nvSpPr>
        <p:spPr>
          <a:xfrm>
            <a:off x="6507787" y="1213924"/>
            <a:ext cx="3160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Representative Findings</a:t>
            </a:r>
          </a:p>
        </p:txBody>
      </p:sp>
    </p:spTree>
    <p:extLst>
      <p:ext uri="{BB962C8B-B14F-4D97-AF65-F5344CB8AC3E}">
        <p14:creationId xmlns:p14="http://schemas.microsoft.com/office/powerpoint/2010/main" val="1072918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ight bulb on yellow background with sketched light beams and cord">
            <a:extLst>
              <a:ext uri="{FF2B5EF4-FFF2-40B4-BE49-F238E27FC236}">
                <a16:creationId xmlns:a16="http://schemas.microsoft.com/office/drawing/2014/main" id="{ED27CB32-649F-4EF9-A88C-8806BF05AA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44" r="62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626581-489C-C144-B4EF-F756869E7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Inquiry</a:t>
            </a:r>
            <a:br>
              <a:rPr lang="en-US" sz="4800" dirty="0"/>
            </a:br>
            <a:r>
              <a:rPr lang="en-US" sz="4800" dirty="0"/>
              <a:t>Lesson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339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FA6CB358-6B21-474C-8968-0BE9C78C86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37"/>
          <a:stretch/>
        </p:blipFill>
        <p:spPr>
          <a:xfrm>
            <a:off x="1318070" y="-75188"/>
            <a:ext cx="8900968" cy="709382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2B59EF-0C13-464C-8224-0E595FE8C6B2}"/>
              </a:ext>
            </a:extLst>
          </p:cNvPr>
          <p:cNvSpPr txBox="1"/>
          <p:nvPr/>
        </p:nvSpPr>
        <p:spPr>
          <a:xfrm rot="16200000">
            <a:off x="-1975140" y="3741680"/>
            <a:ext cx="5650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http://www.whiteboardsusa.com/whiteboarding_flier.pdf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424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64939-22A9-D74E-818D-45A2B128B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Without measuring devices, find as many </a:t>
            </a:r>
            <a:r>
              <a:rPr lang="en-US" sz="3600" i="1" dirty="0"/>
              <a:t>qualitative</a:t>
            </a:r>
            <a:r>
              <a:rPr lang="en-US" sz="3600" dirty="0"/>
              <a:t> relationships between variables as possible.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C3A377-7C6A-9F47-8C72-58002D7BEB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Result: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06A50-A97E-934A-BF48-0B388625A0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dirty="0"/>
              <a:t>As X goes up, Y goes up 				</a:t>
            </a:r>
          </a:p>
          <a:p>
            <a:pPr algn="ctr"/>
            <a:r>
              <a:rPr lang="en-US" dirty="0"/>
              <a:t>As R goes down, S goes down. 		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FA2D93-6774-FA4D-98FC-FB8DA0707C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Shorthand: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B937F59-FE39-204B-8245-EB97DA5FDC27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pPr algn="ctr"/>
                <a:r>
                  <a:rPr lang="en-US" dirty="0"/>
                  <a:t>If 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, then 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If 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dirty="0"/>
                  <a:t>, then 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B937F59-FE39-204B-8245-EB97DA5FD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2"/>
                <a:stretch>
                  <a:fillRect t="-2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76E0F44-8F09-1A49-A7E1-5E621C3AE26E}"/>
              </a:ext>
            </a:extLst>
          </p:cNvPr>
          <p:cNvSpPr txBox="1"/>
          <p:nvPr/>
        </p:nvSpPr>
        <p:spPr>
          <a:xfrm>
            <a:off x="1993093" y="4437125"/>
            <a:ext cx="8402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NB. Teachers should keep a record of these findings. These </a:t>
            </a:r>
            <a:r>
              <a:rPr lang="en-US" i="1" dirty="0">
                <a:solidFill>
                  <a:srgbClr val="FF0000"/>
                </a:solidFill>
              </a:rPr>
              <a:t>qualitative</a:t>
            </a:r>
            <a:r>
              <a:rPr lang="en-US" dirty="0">
                <a:solidFill>
                  <a:srgbClr val="FF0000"/>
                </a:solidFill>
              </a:rPr>
              <a:t> relationships will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be used later as the basis for finding </a:t>
            </a:r>
            <a:r>
              <a:rPr lang="en-US" i="1" dirty="0">
                <a:solidFill>
                  <a:srgbClr val="FF0000"/>
                </a:solidFill>
              </a:rPr>
              <a:t>quantitative</a:t>
            </a:r>
            <a:r>
              <a:rPr lang="en-US" dirty="0">
                <a:solidFill>
                  <a:srgbClr val="FF0000"/>
                </a:solidFill>
              </a:rPr>
              <a:t> relationships between two variables.</a:t>
            </a:r>
          </a:p>
        </p:txBody>
      </p:sp>
    </p:spTree>
    <p:extLst>
      <p:ext uri="{BB962C8B-B14F-4D97-AF65-F5344CB8AC3E}">
        <p14:creationId xmlns:p14="http://schemas.microsoft.com/office/powerpoint/2010/main" val="540662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8DCBE-C497-D04E-B700-477BBA107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11229528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do pinholes produce images?	     (small groups!)</a:t>
            </a:r>
          </a:p>
        </p:txBody>
      </p:sp>
      <p:pic>
        <p:nvPicPr>
          <p:cNvPr id="5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4CC17B25-B8FE-BF4C-AA5C-B25825333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2" b="-2"/>
          <a:stretch/>
        </p:blipFill>
        <p:spPr>
          <a:xfrm>
            <a:off x="2131939" y="1966293"/>
            <a:ext cx="7928121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69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190E72D-5B19-9A44-9B8C-6A4D85DF774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19200" y="1517650"/>
            <a:ext cx="9753600" cy="3822700"/>
          </a:xfrm>
        </p:spPr>
      </p:pic>
    </p:spTree>
    <p:extLst>
      <p:ext uri="{BB962C8B-B14F-4D97-AF65-F5344CB8AC3E}">
        <p14:creationId xmlns:p14="http://schemas.microsoft.com/office/powerpoint/2010/main" val="3105430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89EED9-F54D-4F20-A2C6-949DE4176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A85619E-59AB-4E59-8DD1-77D17FCB3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70524" cy="6858000"/>
          </a:xfrm>
          <a:custGeom>
            <a:avLst/>
            <a:gdLst>
              <a:gd name="connsiteX0" fmla="*/ 0 w 7579856"/>
              <a:gd name="connsiteY0" fmla="*/ 0 h 6858000"/>
              <a:gd name="connsiteX1" fmla="*/ 7579856 w 7579856"/>
              <a:gd name="connsiteY1" fmla="*/ 0 h 6858000"/>
              <a:gd name="connsiteX2" fmla="*/ 7470504 w 7579856"/>
              <a:gd name="connsiteY2" fmla="*/ 260102 h 6858000"/>
              <a:gd name="connsiteX3" fmla="*/ 7382971 w 7579856"/>
              <a:gd name="connsiteY3" fmla="*/ 293939 h 6858000"/>
              <a:gd name="connsiteX4" fmla="*/ 7424315 w 7579856"/>
              <a:gd name="connsiteY4" fmla="*/ 333533 h 6858000"/>
              <a:gd name="connsiteX5" fmla="*/ 7371566 w 7579856"/>
              <a:gd name="connsiteY5" fmla="*/ 479678 h 6858000"/>
              <a:gd name="connsiteX6" fmla="*/ 7333409 w 7579856"/>
              <a:gd name="connsiteY6" fmla="*/ 639474 h 6858000"/>
              <a:gd name="connsiteX7" fmla="*/ 7277592 w 7579856"/>
              <a:gd name="connsiteY7" fmla="*/ 752461 h 6858000"/>
              <a:gd name="connsiteX8" fmla="*/ 7168002 w 7579856"/>
              <a:gd name="connsiteY8" fmla="*/ 908523 h 6858000"/>
              <a:gd name="connsiteX9" fmla="*/ 6878697 w 7579856"/>
              <a:gd name="connsiteY9" fmla="*/ 1346641 h 6858000"/>
              <a:gd name="connsiteX10" fmla="*/ 6794992 w 7579856"/>
              <a:gd name="connsiteY10" fmla="*/ 1562952 h 6858000"/>
              <a:gd name="connsiteX11" fmla="*/ 6734639 w 7579856"/>
              <a:gd name="connsiteY11" fmla="*/ 1920622 h 6858000"/>
              <a:gd name="connsiteX12" fmla="*/ 6730519 w 7579856"/>
              <a:gd name="connsiteY12" fmla="*/ 2097872 h 6858000"/>
              <a:gd name="connsiteX13" fmla="*/ 6705894 w 7579856"/>
              <a:gd name="connsiteY13" fmla="*/ 2420416 h 6858000"/>
              <a:gd name="connsiteX14" fmla="*/ 6683705 w 7579856"/>
              <a:gd name="connsiteY14" fmla="*/ 2654677 h 6858000"/>
              <a:gd name="connsiteX15" fmla="*/ 6638423 w 7579856"/>
              <a:gd name="connsiteY15" fmla="*/ 2846969 h 6858000"/>
              <a:gd name="connsiteX16" fmla="*/ 6553674 w 7579856"/>
              <a:gd name="connsiteY16" fmla="*/ 3101886 h 6858000"/>
              <a:gd name="connsiteX17" fmla="*/ 6511102 w 7579856"/>
              <a:gd name="connsiteY17" fmla="*/ 3227971 h 6858000"/>
              <a:gd name="connsiteX18" fmla="*/ 6492768 w 7579856"/>
              <a:gd name="connsiteY18" fmla="*/ 3410007 h 6858000"/>
              <a:gd name="connsiteX19" fmla="*/ 6483278 w 7579856"/>
              <a:gd name="connsiteY19" fmla="*/ 3413112 h 6858000"/>
              <a:gd name="connsiteX20" fmla="*/ 6457853 w 7579856"/>
              <a:gd name="connsiteY20" fmla="*/ 3475597 h 6858000"/>
              <a:gd name="connsiteX21" fmla="*/ 6410459 w 7579856"/>
              <a:gd name="connsiteY21" fmla="*/ 3726672 h 6858000"/>
              <a:gd name="connsiteX22" fmla="*/ 6359621 w 7579856"/>
              <a:gd name="connsiteY22" fmla="*/ 3847892 h 6858000"/>
              <a:gd name="connsiteX23" fmla="*/ 6334856 w 7579856"/>
              <a:gd name="connsiteY23" fmla="*/ 3885724 h 6858000"/>
              <a:gd name="connsiteX24" fmla="*/ 6293786 w 7579856"/>
              <a:gd name="connsiteY24" fmla="*/ 3949434 h 6858000"/>
              <a:gd name="connsiteX25" fmla="*/ 6245606 w 7579856"/>
              <a:gd name="connsiteY25" fmla="*/ 3999200 h 6858000"/>
              <a:gd name="connsiteX26" fmla="*/ 6141951 w 7579856"/>
              <a:gd name="connsiteY26" fmla="*/ 4086732 h 6858000"/>
              <a:gd name="connsiteX27" fmla="*/ 6078664 w 7579856"/>
              <a:gd name="connsiteY27" fmla="*/ 4186250 h 6858000"/>
              <a:gd name="connsiteX28" fmla="*/ 6022393 w 7579856"/>
              <a:gd name="connsiteY28" fmla="*/ 4256032 h 6858000"/>
              <a:gd name="connsiteX29" fmla="*/ 5948407 w 7579856"/>
              <a:gd name="connsiteY29" fmla="*/ 4384326 h 6858000"/>
              <a:gd name="connsiteX30" fmla="*/ 5876649 w 7579856"/>
              <a:gd name="connsiteY30" fmla="*/ 4557747 h 6858000"/>
              <a:gd name="connsiteX31" fmla="*/ 5843760 w 7579856"/>
              <a:gd name="connsiteY31" fmla="*/ 4628455 h 6858000"/>
              <a:gd name="connsiteX32" fmla="*/ 5770009 w 7579856"/>
              <a:gd name="connsiteY32" fmla="*/ 4708689 h 6858000"/>
              <a:gd name="connsiteX33" fmla="*/ 5725056 w 7579856"/>
              <a:gd name="connsiteY33" fmla="*/ 4751553 h 6858000"/>
              <a:gd name="connsiteX34" fmla="*/ 5673106 w 7579856"/>
              <a:gd name="connsiteY34" fmla="*/ 4803022 h 6858000"/>
              <a:gd name="connsiteX35" fmla="*/ 5646635 w 7579856"/>
              <a:gd name="connsiteY35" fmla="*/ 4918486 h 6858000"/>
              <a:gd name="connsiteX36" fmla="*/ 5632308 w 7579856"/>
              <a:gd name="connsiteY36" fmla="*/ 5003261 h 6858000"/>
              <a:gd name="connsiteX37" fmla="*/ 5600041 w 7579856"/>
              <a:gd name="connsiteY37" fmla="*/ 5126502 h 6858000"/>
              <a:gd name="connsiteX38" fmla="*/ 5593786 w 7579856"/>
              <a:gd name="connsiteY38" fmla="*/ 5183759 h 6858000"/>
              <a:gd name="connsiteX39" fmla="*/ 5566847 w 7579856"/>
              <a:gd name="connsiteY39" fmla="*/ 5283130 h 6858000"/>
              <a:gd name="connsiteX40" fmla="*/ 5545211 w 7579856"/>
              <a:gd name="connsiteY40" fmla="*/ 5391620 h 6858000"/>
              <a:gd name="connsiteX41" fmla="*/ 5504490 w 7579856"/>
              <a:gd name="connsiteY41" fmla="*/ 5443028 h 6858000"/>
              <a:gd name="connsiteX42" fmla="*/ 5495036 w 7579856"/>
              <a:gd name="connsiteY42" fmla="*/ 5535042 h 6858000"/>
              <a:gd name="connsiteX43" fmla="*/ 5481653 w 7579856"/>
              <a:gd name="connsiteY43" fmla="*/ 5579759 h 6858000"/>
              <a:gd name="connsiteX44" fmla="*/ 5453795 w 7579856"/>
              <a:gd name="connsiteY44" fmla="*/ 5665992 h 6858000"/>
              <a:gd name="connsiteX45" fmla="*/ 5417837 w 7579856"/>
              <a:gd name="connsiteY45" fmla="*/ 5741729 h 6858000"/>
              <a:gd name="connsiteX46" fmla="*/ 5398588 w 7579856"/>
              <a:gd name="connsiteY46" fmla="*/ 5893367 h 6858000"/>
              <a:gd name="connsiteX47" fmla="*/ 5412427 w 7579856"/>
              <a:gd name="connsiteY47" fmla="*/ 5943796 h 6858000"/>
              <a:gd name="connsiteX48" fmla="*/ 5400101 w 7579856"/>
              <a:gd name="connsiteY48" fmla="*/ 6000335 h 6858000"/>
              <a:gd name="connsiteX49" fmla="*/ 5408124 w 7579856"/>
              <a:gd name="connsiteY49" fmla="*/ 6055832 h 6858000"/>
              <a:gd name="connsiteX50" fmla="*/ 5382772 w 7579856"/>
              <a:gd name="connsiteY50" fmla="*/ 6106527 h 6858000"/>
              <a:gd name="connsiteX51" fmla="*/ 5354118 w 7579856"/>
              <a:gd name="connsiteY51" fmla="*/ 6177715 h 6858000"/>
              <a:gd name="connsiteX52" fmla="*/ 5352724 w 7579856"/>
              <a:gd name="connsiteY52" fmla="*/ 6231835 h 6858000"/>
              <a:gd name="connsiteX53" fmla="*/ 5314801 w 7579856"/>
              <a:gd name="connsiteY53" fmla="*/ 6378377 h 6858000"/>
              <a:gd name="connsiteX54" fmla="*/ 5346289 w 7579856"/>
              <a:gd name="connsiteY54" fmla="*/ 6531204 h 6858000"/>
              <a:gd name="connsiteX55" fmla="*/ 5296493 w 7579856"/>
              <a:gd name="connsiteY55" fmla="*/ 6828948 h 6858000"/>
              <a:gd name="connsiteX56" fmla="*/ 5299149 w 7579856"/>
              <a:gd name="connsiteY56" fmla="*/ 6850700 h 6858000"/>
              <a:gd name="connsiteX57" fmla="*/ 5293995 w 7579856"/>
              <a:gd name="connsiteY57" fmla="*/ 6858000 h 6858000"/>
              <a:gd name="connsiteX58" fmla="*/ 0 w 7579856"/>
              <a:gd name="connsiteY58" fmla="*/ 6858000 h 6858000"/>
              <a:gd name="connsiteX0" fmla="*/ 0 w 7579856"/>
              <a:gd name="connsiteY0" fmla="*/ 0 h 6858000"/>
              <a:gd name="connsiteX1" fmla="*/ 7579856 w 7579856"/>
              <a:gd name="connsiteY1" fmla="*/ 0 h 6858000"/>
              <a:gd name="connsiteX2" fmla="*/ 7470504 w 7579856"/>
              <a:gd name="connsiteY2" fmla="*/ 260102 h 6858000"/>
              <a:gd name="connsiteX3" fmla="*/ 7382971 w 7579856"/>
              <a:gd name="connsiteY3" fmla="*/ 293939 h 6858000"/>
              <a:gd name="connsiteX4" fmla="*/ 7371566 w 7579856"/>
              <a:gd name="connsiteY4" fmla="*/ 479678 h 6858000"/>
              <a:gd name="connsiteX5" fmla="*/ 7333409 w 7579856"/>
              <a:gd name="connsiteY5" fmla="*/ 639474 h 6858000"/>
              <a:gd name="connsiteX6" fmla="*/ 7277592 w 7579856"/>
              <a:gd name="connsiteY6" fmla="*/ 752461 h 6858000"/>
              <a:gd name="connsiteX7" fmla="*/ 7168002 w 7579856"/>
              <a:gd name="connsiteY7" fmla="*/ 908523 h 6858000"/>
              <a:gd name="connsiteX8" fmla="*/ 6878697 w 7579856"/>
              <a:gd name="connsiteY8" fmla="*/ 1346641 h 6858000"/>
              <a:gd name="connsiteX9" fmla="*/ 6794992 w 7579856"/>
              <a:gd name="connsiteY9" fmla="*/ 1562952 h 6858000"/>
              <a:gd name="connsiteX10" fmla="*/ 6734639 w 7579856"/>
              <a:gd name="connsiteY10" fmla="*/ 1920622 h 6858000"/>
              <a:gd name="connsiteX11" fmla="*/ 6730519 w 7579856"/>
              <a:gd name="connsiteY11" fmla="*/ 2097872 h 6858000"/>
              <a:gd name="connsiteX12" fmla="*/ 6705894 w 7579856"/>
              <a:gd name="connsiteY12" fmla="*/ 2420416 h 6858000"/>
              <a:gd name="connsiteX13" fmla="*/ 6683705 w 7579856"/>
              <a:gd name="connsiteY13" fmla="*/ 2654677 h 6858000"/>
              <a:gd name="connsiteX14" fmla="*/ 6638423 w 7579856"/>
              <a:gd name="connsiteY14" fmla="*/ 2846969 h 6858000"/>
              <a:gd name="connsiteX15" fmla="*/ 6553674 w 7579856"/>
              <a:gd name="connsiteY15" fmla="*/ 3101886 h 6858000"/>
              <a:gd name="connsiteX16" fmla="*/ 6511102 w 7579856"/>
              <a:gd name="connsiteY16" fmla="*/ 3227971 h 6858000"/>
              <a:gd name="connsiteX17" fmla="*/ 6492768 w 7579856"/>
              <a:gd name="connsiteY17" fmla="*/ 3410007 h 6858000"/>
              <a:gd name="connsiteX18" fmla="*/ 6483278 w 7579856"/>
              <a:gd name="connsiteY18" fmla="*/ 3413112 h 6858000"/>
              <a:gd name="connsiteX19" fmla="*/ 6457853 w 7579856"/>
              <a:gd name="connsiteY19" fmla="*/ 3475597 h 6858000"/>
              <a:gd name="connsiteX20" fmla="*/ 6410459 w 7579856"/>
              <a:gd name="connsiteY20" fmla="*/ 3726672 h 6858000"/>
              <a:gd name="connsiteX21" fmla="*/ 6359621 w 7579856"/>
              <a:gd name="connsiteY21" fmla="*/ 3847892 h 6858000"/>
              <a:gd name="connsiteX22" fmla="*/ 6334856 w 7579856"/>
              <a:gd name="connsiteY22" fmla="*/ 3885724 h 6858000"/>
              <a:gd name="connsiteX23" fmla="*/ 6293786 w 7579856"/>
              <a:gd name="connsiteY23" fmla="*/ 3949434 h 6858000"/>
              <a:gd name="connsiteX24" fmla="*/ 6245606 w 7579856"/>
              <a:gd name="connsiteY24" fmla="*/ 3999200 h 6858000"/>
              <a:gd name="connsiteX25" fmla="*/ 6141951 w 7579856"/>
              <a:gd name="connsiteY25" fmla="*/ 4086732 h 6858000"/>
              <a:gd name="connsiteX26" fmla="*/ 6078664 w 7579856"/>
              <a:gd name="connsiteY26" fmla="*/ 4186250 h 6858000"/>
              <a:gd name="connsiteX27" fmla="*/ 6022393 w 7579856"/>
              <a:gd name="connsiteY27" fmla="*/ 4256032 h 6858000"/>
              <a:gd name="connsiteX28" fmla="*/ 5948407 w 7579856"/>
              <a:gd name="connsiteY28" fmla="*/ 4384326 h 6858000"/>
              <a:gd name="connsiteX29" fmla="*/ 5876649 w 7579856"/>
              <a:gd name="connsiteY29" fmla="*/ 4557747 h 6858000"/>
              <a:gd name="connsiteX30" fmla="*/ 5843760 w 7579856"/>
              <a:gd name="connsiteY30" fmla="*/ 4628455 h 6858000"/>
              <a:gd name="connsiteX31" fmla="*/ 5770009 w 7579856"/>
              <a:gd name="connsiteY31" fmla="*/ 4708689 h 6858000"/>
              <a:gd name="connsiteX32" fmla="*/ 5725056 w 7579856"/>
              <a:gd name="connsiteY32" fmla="*/ 4751553 h 6858000"/>
              <a:gd name="connsiteX33" fmla="*/ 5673106 w 7579856"/>
              <a:gd name="connsiteY33" fmla="*/ 4803022 h 6858000"/>
              <a:gd name="connsiteX34" fmla="*/ 5646635 w 7579856"/>
              <a:gd name="connsiteY34" fmla="*/ 4918486 h 6858000"/>
              <a:gd name="connsiteX35" fmla="*/ 5632308 w 7579856"/>
              <a:gd name="connsiteY35" fmla="*/ 5003261 h 6858000"/>
              <a:gd name="connsiteX36" fmla="*/ 5600041 w 7579856"/>
              <a:gd name="connsiteY36" fmla="*/ 5126502 h 6858000"/>
              <a:gd name="connsiteX37" fmla="*/ 5593786 w 7579856"/>
              <a:gd name="connsiteY37" fmla="*/ 5183759 h 6858000"/>
              <a:gd name="connsiteX38" fmla="*/ 5566847 w 7579856"/>
              <a:gd name="connsiteY38" fmla="*/ 5283130 h 6858000"/>
              <a:gd name="connsiteX39" fmla="*/ 5545211 w 7579856"/>
              <a:gd name="connsiteY39" fmla="*/ 5391620 h 6858000"/>
              <a:gd name="connsiteX40" fmla="*/ 5504490 w 7579856"/>
              <a:gd name="connsiteY40" fmla="*/ 5443028 h 6858000"/>
              <a:gd name="connsiteX41" fmla="*/ 5495036 w 7579856"/>
              <a:gd name="connsiteY41" fmla="*/ 5535042 h 6858000"/>
              <a:gd name="connsiteX42" fmla="*/ 5481653 w 7579856"/>
              <a:gd name="connsiteY42" fmla="*/ 5579759 h 6858000"/>
              <a:gd name="connsiteX43" fmla="*/ 5453795 w 7579856"/>
              <a:gd name="connsiteY43" fmla="*/ 5665992 h 6858000"/>
              <a:gd name="connsiteX44" fmla="*/ 5417837 w 7579856"/>
              <a:gd name="connsiteY44" fmla="*/ 5741729 h 6858000"/>
              <a:gd name="connsiteX45" fmla="*/ 5398588 w 7579856"/>
              <a:gd name="connsiteY45" fmla="*/ 5893367 h 6858000"/>
              <a:gd name="connsiteX46" fmla="*/ 5412427 w 7579856"/>
              <a:gd name="connsiteY46" fmla="*/ 5943796 h 6858000"/>
              <a:gd name="connsiteX47" fmla="*/ 5400101 w 7579856"/>
              <a:gd name="connsiteY47" fmla="*/ 6000335 h 6858000"/>
              <a:gd name="connsiteX48" fmla="*/ 5408124 w 7579856"/>
              <a:gd name="connsiteY48" fmla="*/ 6055832 h 6858000"/>
              <a:gd name="connsiteX49" fmla="*/ 5382772 w 7579856"/>
              <a:gd name="connsiteY49" fmla="*/ 6106527 h 6858000"/>
              <a:gd name="connsiteX50" fmla="*/ 5354118 w 7579856"/>
              <a:gd name="connsiteY50" fmla="*/ 6177715 h 6858000"/>
              <a:gd name="connsiteX51" fmla="*/ 5352724 w 7579856"/>
              <a:gd name="connsiteY51" fmla="*/ 6231835 h 6858000"/>
              <a:gd name="connsiteX52" fmla="*/ 5314801 w 7579856"/>
              <a:gd name="connsiteY52" fmla="*/ 6378377 h 6858000"/>
              <a:gd name="connsiteX53" fmla="*/ 5346289 w 7579856"/>
              <a:gd name="connsiteY53" fmla="*/ 6531204 h 6858000"/>
              <a:gd name="connsiteX54" fmla="*/ 5296493 w 7579856"/>
              <a:gd name="connsiteY54" fmla="*/ 6828948 h 6858000"/>
              <a:gd name="connsiteX55" fmla="*/ 5299149 w 7579856"/>
              <a:gd name="connsiteY55" fmla="*/ 6850700 h 6858000"/>
              <a:gd name="connsiteX56" fmla="*/ 5293995 w 7579856"/>
              <a:gd name="connsiteY56" fmla="*/ 6858000 h 6858000"/>
              <a:gd name="connsiteX57" fmla="*/ 0 w 7579856"/>
              <a:gd name="connsiteY57" fmla="*/ 6858000 h 6858000"/>
              <a:gd name="connsiteX58" fmla="*/ 0 w 7579856"/>
              <a:gd name="connsiteY58" fmla="*/ 0 h 6858000"/>
              <a:gd name="connsiteX0" fmla="*/ 0 w 7579856"/>
              <a:gd name="connsiteY0" fmla="*/ 0 h 6858000"/>
              <a:gd name="connsiteX1" fmla="*/ 7579856 w 7579856"/>
              <a:gd name="connsiteY1" fmla="*/ 0 h 6858000"/>
              <a:gd name="connsiteX2" fmla="*/ 7470504 w 7579856"/>
              <a:gd name="connsiteY2" fmla="*/ 260102 h 6858000"/>
              <a:gd name="connsiteX3" fmla="*/ 7393573 w 7579856"/>
              <a:gd name="connsiteY3" fmla="*/ 399956 h 6858000"/>
              <a:gd name="connsiteX4" fmla="*/ 7371566 w 7579856"/>
              <a:gd name="connsiteY4" fmla="*/ 479678 h 6858000"/>
              <a:gd name="connsiteX5" fmla="*/ 7333409 w 7579856"/>
              <a:gd name="connsiteY5" fmla="*/ 639474 h 6858000"/>
              <a:gd name="connsiteX6" fmla="*/ 7277592 w 7579856"/>
              <a:gd name="connsiteY6" fmla="*/ 752461 h 6858000"/>
              <a:gd name="connsiteX7" fmla="*/ 7168002 w 7579856"/>
              <a:gd name="connsiteY7" fmla="*/ 908523 h 6858000"/>
              <a:gd name="connsiteX8" fmla="*/ 6878697 w 7579856"/>
              <a:gd name="connsiteY8" fmla="*/ 1346641 h 6858000"/>
              <a:gd name="connsiteX9" fmla="*/ 6794992 w 7579856"/>
              <a:gd name="connsiteY9" fmla="*/ 1562952 h 6858000"/>
              <a:gd name="connsiteX10" fmla="*/ 6734639 w 7579856"/>
              <a:gd name="connsiteY10" fmla="*/ 1920622 h 6858000"/>
              <a:gd name="connsiteX11" fmla="*/ 6730519 w 7579856"/>
              <a:gd name="connsiteY11" fmla="*/ 2097872 h 6858000"/>
              <a:gd name="connsiteX12" fmla="*/ 6705894 w 7579856"/>
              <a:gd name="connsiteY12" fmla="*/ 2420416 h 6858000"/>
              <a:gd name="connsiteX13" fmla="*/ 6683705 w 7579856"/>
              <a:gd name="connsiteY13" fmla="*/ 2654677 h 6858000"/>
              <a:gd name="connsiteX14" fmla="*/ 6638423 w 7579856"/>
              <a:gd name="connsiteY14" fmla="*/ 2846969 h 6858000"/>
              <a:gd name="connsiteX15" fmla="*/ 6553674 w 7579856"/>
              <a:gd name="connsiteY15" fmla="*/ 3101886 h 6858000"/>
              <a:gd name="connsiteX16" fmla="*/ 6511102 w 7579856"/>
              <a:gd name="connsiteY16" fmla="*/ 3227971 h 6858000"/>
              <a:gd name="connsiteX17" fmla="*/ 6492768 w 7579856"/>
              <a:gd name="connsiteY17" fmla="*/ 3410007 h 6858000"/>
              <a:gd name="connsiteX18" fmla="*/ 6483278 w 7579856"/>
              <a:gd name="connsiteY18" fmla="*/ 3413112 h 6858000"/>
              <a:gd name="connsiteX19" fmla="*/ 6457853 w 7579856"/>
              <a:gd name="connsiteY19" fmla="*/ 3475597 h 6858000"/>
              <a:gd name="connsiteX20" fmla="*/ 6410459 w 7579856"/>
              <a:gd name="connsiteY20" fmla="*/ 3726672 h 6858000"/>
              <a:gd name="connsiteX21" fmla="*/ 6359621 w 7579856"/>
              <a:gd name="connsiteY21" fmla="*/ 3847892 h 6858000"/>
              <a:gd name="connsiteX22" fmla="*/ 6334856 w 7579856"/>
              <a:gd name="connsiteY22" fmla="*/ 3885724 h 6858000"/>
              <a:gd name="connsiteX23" fmla="*/ 6293786 w 7579856"/>
              <a:gd name="connsiteY23" fmla="*/ 3949434 h 6858000"/>
              <a:gd name="connsiteX24" fmla="*/ 6245606 w 7579856"/>
              <a:gd name="connsiteY24" fmla="*/ 3999200 h 6858000"/>
              <a:gd name="connsiteX25" fmla="*/ 6141951 w 7579856"/>
              <a:gd name="connsiteY25" fmla="*/ 4086732 h 6858000"/>
              <a:gd name="connsiteX26" fmla="*/ 6078664 w 7579856"/>
              <a:gd name="connsiteY26" fmla="*/ 4186250 h 6858000"/>
              <a:gd name="connsiteX27" fmla="*/ 6022393 w 7579856"/>
              <a:gd name="connsiteY27" fmla="*/ 4256032 h 6858000"/>
              <a:gd name="connsiteX28" fmla="*/ 5948407 w 7579856"/>
              <a:gd name="connsiteY28" fmla="*/ 4384326 h 6858000"/>
              <a:gd name="connsiteX29" fmla="*/ 5876649 w 7579856"/>
              <a:gd name="connsiteY29" fmla="*/ 4557747 h 6858000"/>
              <a:gd name="connsiteX30" fmla="*/ 5843760 w 7579856"/>
              <a:gd name="connsiteY30" fmla="*/ 4628455 h 6858000"/>
              <a:gd name="connsiteX31" fmla="*/ 5770009 w 7579856"/>
              <a:gd name="connsiteY31" fmla="*/ 4708689 h 6858000"/>
              <a:gd name="connsiteX32" fmla="*/ 5725056 w 7579856"/>
              <a:gd name="connsiteY32" fmla="*/ 4751553 h 6858000"/>
              <a:gd name="connsiteX33" fmla="*/ 5673106 w 7579856"/>
              <a:gd name="connsiteY33" fmla="*/ 4803022 h 6858000"/>
              <a:gd name="connsiteX34" fmla="*/ 5646635 w 7579856"/>
              <a:gd name="connsiteY34" fmla="*/ 4918486 h 6858000"/>
              <a:gd name="connsiteX35" fmla="*/ 5632308 w 7579856"/>
              <a:gd name="connsiteY35" fmla="*/ 5003261 h 6858000"/>
              <a:gd name="connsiteX36" fmla="*/ 5600041 w 7579856"/>
              <a:gd name="connsiteY36" fmla="*/ 5126502 h 6858000"/>
              <a:gd name="connsiteX37" fmla="*/ 5593786 w 7579856"/>
              <a:gd name="connsiteY37" fmla="*/ 5183759 h 6858000"/>
              <a:gd name="connsiteX38" fmla="*/ 5566847 w 7579856"/>
              <a:gd name="connsiteY38" fmla="*/ 5283130 h 6858000"/>
              <a:gd name="connsiteX39" fmla="*/ 5545211 w 7579856"/>
              <a:gd name="connsiteY39" fmla="*/ 5391620 h 6858000"/>
              <a:gd name="connsiteX40" fmla="*/ 5504490 w 7579856"/>
              <a:gd name="connsiteY40" fmla="*/ 5443028 h 6858000"/>
              <a:gd name="connsiteX41" fmla="*/ 5495036 w 7579856"/>
              <a:gd name="connsiteY41" fmla="*/ 5535042 h 6858000"/>
              <a:gd name="connsiteX42" fmla="*/ 5481653 w 7579856"/>
              <a:gd name="connsiteY42" fmla="*/ 5579759 h 6858000"/>
              <a:gd name="connsiteX43" fmla="*/ 5453795 w 7579856"/>
              <a:gd name="connsiteY43" fmla="*/ 5665992 h 6858000"/>
              <a:gd name="connsiteX44" fmla="*/ 5417837 w 7579856"/>
              <a:gd name="connsiteY44" fmla="*/ 5741729 h 6858000"/>
              <a:gd name="connsiteX45" fmla="*/ 5398588 w 7579856"/>
              <a:gd name="connsiteY45" fmla="*/ 5893367 h 6858000"/>
              <a:gd name="connsiteX46" fmla="*/ 5412427 w 7579856"/>
              <a:gd name="connsiteY46" fmla="*/ 5943796 h 6858000"/>
              <a:gd name="connsiteX47" fmla="*/ 5400101 w 7579856"/>
              <a:gd name="connsiteY47" fmla="*/ 6000335 h 6858000"/>
              <a:gd name="connsiteX48" fmla="*/ 5408124 w 7579856"/>
              <a:gd name="connsiteY48" fmla="*/ 6055832 h 6858000"/>
              <a:gd name="connsiteX49" fmla="*/ 5382772 w 7579856"/>
              <a:gd name="connsiteY49" fmla="*/ 6106527 h 6858000"/>
              <a:gd name="connsiteX50" fmla="*/ 5354118 w 7579856"/>
              <a:gd name="connsiteY50" fmla="*/ 6177715 h 6858000"/>
              <a:gd name="connsiteX51" fmla="*/ 5352724 w 7579856"/>
              <a:gd name="connsiteY51" fmla="*/ 6231835 h 6858000"/>
              <a:gd name="connsiteX52" fmla="*/ 5314801 w 7579856"/>
              <a:gd name="connsiteY52" fmla="*/ 6378377 h 6858000"/>
              <a:gd name="connsiteX53" fmla="*/ 5346289 w 7579856"/>
              <a:gd name="connsiteY53" fmla="*/ 6531204 h 6858000"/>
              <a:gd name="connsiteX54" fmla="*/ 5296493 w 7579856"/>
              <a:gd name="connsiteY54" fmla="*/ 6828948 h 6858000"/>
              <a:gd name="connsiteX55" fmla="*/ 5299149 w 7579856"/>
              <a:gd name="connsiteY55" fmla="*/ 6850700 h 6858000"/>
              <a:gd name="connsiteX56" fmla="*/ 5293995 w 7579856"/>
              <a:gd name="connsiteY56" fmla="*/ 6858000 h 6858000"/>
              <a:gd name="connsiteX57" fmla="*/ 0 w 7579856"/>
              <a:gd name="connsiteY57" fmla="*/ 6858000 h 6858000"/>
              <a:gd name="connsiteX58" fmla="*/ 0 w 7579856"/>
              <a:gd name="connsiteY5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7579856" h="6858000">
                <a:moveTo>
                  <a:pt x="0" y="0"/>
                </a:moveTo>
                <a:lnTo>
                  <a:pt x="7579856" y="0"/>
                </a:lnTo>
                <a:lnTo>
                  <a:pt x="7470504" y="260102"/>
                </a:lnTo>
                <a:cubicBezTo>
                  <a:pt x="7461630" y="268839"/>
                  <a:pt x="7394342" y="394464"/>
                  <a:pt x="7393573" y="399956"/>
                </a:cubicBezTo>
                <a:cubicBezTo>
                  <a:pt x="7377083" y="436552"/>
                  <a:pt x="7379826" y="422089"/>
                  <a:pt x="7371566" y="479678"/>
                </a:cubicBezTo>
                <a:cubicBezTo>
                  <a:pt x="7375726" y="514866"/>
                  <a:pt x="7314090" y="538026"/>
                  <a:pt x="7333409" y="639474"/>
                </a:cubicBezTo>
                <a:cubicBezTo>
                  <a:pt x="7304030" y="645989"/>
                  <a:pt x="7277305" y="734514"/>
                  <a:pt x="7277592" y="752461"/>
                </a:cubicBezTo>
                <a:cubicBezTo>
                  <a:pt x="7263957" y="826326"/>
                  <a:pt x="7190549" y="831933"/>
                  <a:pt x="7168002" y="908523"/>
                </a:cubicBezTo>
                <a:cubicBezTo>
                  <a:pt x="7159192" y="1017987"/>
                  <a:pt x="6881131" y="1275734"/>
                  <a:pt x="6878697" y="1346641"/>
                </a:cubicBezTo>
                <a:cubicBezTo>
                  <a:pt x="6857377" y="1450976"/>
                  <a:pt x="6800249" y="1488570"/>
                  <a:pt x="6794992" y="1562952"/>
                </a:cubicBezTo>
                <a:cubicBezTo>
                  <a:pt x="6777186" y="1744477"/>
                  <a:pt x="6752997" y="1733417"/>
                  <a:pt x="6734639" y="1920622"/>
                </a:cubicBezTo>
                <a:cubicBezTo>
                  <a:pt x="6723638" y="2037344"/>
                  <a:pt x="6741520" y="1981150"/>
                  <a:pt x="6730519" y="2097872"/>
                </a:cubicBezTo>
                <a:lnTo>
                  <a:pt x="6705894" y="2420416"/>
                </a:lnTo>
                <a:cubicBezTo>
                  <a:pt x="6699729" y="2429580"/>
                  <a:pt x="6687282" y="2640728"/>
                  <a:pt x="6683705" y="2654677"/>
                </a:cubicBezTo>
                <a:cubicBezTo>
                  <a:pt x="6659846" y="2709901"/>
                  <a:pt x="6664499" y="2789595"/>
                  <a:pt x="6638423" y="2846969"/>
                </a:cubicBezTo>
                <a:cubicBezTo>
                  <a:pt x="6619172" y="2849418"/>
                  <a:pt x="6569554" y="3118422"/>
                  <a:pt x="6553674" y="3101886"/>
                </a:cubicBezTo>
                <a:cubicBezTo>
                  <a:pt x="6557982" y="3144969"/>
                  <a:pt x="6529319" y="3203242"/>
                  <a:pt x="6511102" y="3227971"/>
                </a:cubicBezTo>
                <a:cubicBezTo>
                  <a:pt x="6488937" y="3278163"/>
                  <a:pt x="6507177" y="3372316"/>
                  <a:pt x="6492768" y="3410007"/>
                </a:cubicBezTo>
                <a:cubicBezTo>
                  <a:pt x="6489589" y="3410402"/>
                  <a:pt x="6486392" y="3411447"/>
                  <a:pt x="6483278" y="3413112"/>
                </a:cubicBezTo>
                <a:cubicBezTo>
                  <a:pt x="6465197" y="3422775"/>
                  <a:pt x="6453811" y="3450753"/>
                  <a:pt x="6457853" y="3475597"/>
                </a:cubicBezTo>
                <a:cubicBezTo>
                  <a:pt x="6460183" y="3580433"/>
                  <a:pt x="6430321" y="3652787"/>
                  <a:pt x="6410459" y="3726672"/>
                </a:cubicBezTo>
                <a:cubicBezTo>
                  <a:pt x="6384227" y="3807490"/>
                  <a:pt x="6365561" y="3727296"/>
                  <a:pt x="6359621" y="3847892"/>
                </a:cubicBezTo>
                <a:cubicBezTo>
                  <a:pt x="6342065" y="3848387"/>
                  <a:pt x="6336582" y="3860219"/>
                  <a:pt x="6334856" y="3885724"/>
                </a:cubicBezTo>
                <a:cubicBezTo>
                  <a:pt x="6321106" y="3924250"/>
                  <a:pt x="6288462" y="3896248"/>
                  <a:pt x="6293786" y="3949434"/>
                </a:cubicBezTo>
                <a:lnTo>
                  <a:pt x="6245606" y="3999200"/>
                </a:lnTo>
                <a:cubicBezTo>
                  <a:pt x="6252452" y="3999667"/>
                  <a:pt x="6147291" y="4071013"/>
                  <a:pt x="6141951" y="4086732"/>
                </a:cubicBezTo>
                <a:lnTo>
                  <a:pt x="6078664" y="4186250"/>
                </a:lnTo>
                <a:cubicBezTo>
                  <a:pt x="6043445" y="4216806"/>
                  <a:pt x="6044102" y="4223020"/>
                  <a:pt x="6022393" y="4256032"/>
                </a:cubicBezTo>
                <a:cubicBezTo>
                  <a:pt x="6000683" y="4289045"/>
                  <a:pt x="6004124" y="4308922"/>
                  <a:pt x="5948407" y="4384326"/>
                </a:cubicBezTo>
                <a:cubicBezTo>
                  <a:pt x="5917508" y="4413425"/>
                  <a:pt x="5922990" y="4499081"/>
                  <a:pt x="5876649" y="4557747"/>
                </a:cubicBezTo>
                <a:cubicBezTo>
                  <a:pt x="5858396" y="4553894"/>
                  <a:pt x="5841562" y="4597689"/>
                  <a:pt x="5843760" y="4628455"/>
                </a:cubicBezTo>
                <a:lnTo>
                  <a:pt x="5770009" y="4708689"/>
                </a:lnTo>
                <a:cubicBezTo>
                  <a:pt x="5744628" y="4703789"/>
                  <a:pt x="5756788" y="4718752"/>
                  <a:pt x="5725056" y="4751553"/>
                </a:cubicBezTo>
                <a:cubicBezTo>
                  <a:pt x="5704052" y="4760054"/>
                  <a:pt x="5698443" y="4778037"/>
                  <a:pt x="5673106" y="4803022"/>
                </a:cubicBezTo>
                <a:cubicBezTo>
                  <a:pt x="5653325" y="4810967"/>
                  <a:pt x="5666864" y="4896812"/>
                  <a:pt x="5646635" y="4918486"/>
                </a:cubicBezTo>
                <a:cubicBezTo>
                  <a:pt x="5631909" y="4941605"/>
                  <a:pt x="5659196" y="4943736"/>
                  <a:pt x="5632308" y="5003261"/>
                </a:cubicBezTo>
                <a:cubicBezTo>
                  <a:pt x="5612112" y="5060835"/>
                  <a:pt x="5619821" y="5064904"/>
                  <a:pt x="5600041" y="5126502"/>
                </a:cubicBezTo>
                <a:cubicBezTo>
                  <a:pt x="5586116" y="5167992"/>
                  <a:pt x="5601826" y="5161046"/>
                  <a:pt x="5593786" y="5183759"/>
                </a:cubicBezTo>
                <a:cubicBezTo>
                  <a:pt x="5561334" y="5210589"/>
                  <a:pt x="5598993" y="5264555"/>
                  <a:pt x="5566847" y="5283130"/>
                </a:cubicBezTo>
                <a:lnTo>
                  <a:pt x="5545211" y="5391620"/>
                </a:lnTo>
                <a:lnTo>
                  <a:pt x="5504490" y="5443028"/>
                </a:lnTo>
                <a:cubicBezTo>
                  <a:pt x="5494192" y="5459332"/>
                  <a:pt x="5499256" y="5522813"/>
                  <a:pt x="5495036" y="5535042"/>
                </a:cubicBezTo>
                <a:cubicBezTo>
                  <a:pt x="5479787" y="5537507"/>
                  <a:pt x="5482184" y="5553460"/>
                  <a:pt x="5481653" y="5579759"/>
                </a:cubicBezTo>
                <a:cubicBezTo>
                  <a:pt x="5471160" y="5620723"/>
                  <a:pt x="5461279" y="5625872"/>
                  <a:pt x="5453795" y="5665992"/>
                </a:cubicBezTo>
                <a:cubicBezTo>
                  <a:pt x="5424217" y="5715929"/>
                  <a:pt x="5429438" y="5686607"/>
                  <a:pt x="5417837" y="5741729"/>
                </a:cubicBezTo>
                <a:cubicBezTo>
                  <a:pt x="5401590" y="5774002"/>
                  <a:pt x="5420077" y="5829059"/>
                  <a:pt x="5398588" y="5893367"/>
                </a:cubicBezTo>
                <a:cubicBezTo>
                  <a:pt x="5382045" y="5933309"/>
                  <a:pt x="5422284" y="5921390"/>
                  <a:pt x="5412427" y="5943796"/>
                </a:cubicBezTo>
                <a:lnTo>
                  <a:pt x="5400101" y="6000335"/>
                </a:lnTo>
                <a:lnTo>
                  <a:pt x="5408124" y="6055832"/>
                </a:lnTo>
                <a:cubicBezTo>
                  <a:pt x="5410319" y="6059068"/>
                  <a:pt x="5377455" y="6104819"/>
                  <a:pt x="5382772" y="6106527"/>
                </a:cubicBezTo>
                <a:lnTo>
                  <a:pt x="5354118" y="6177715"/>
                </a:lnTo>
                <a:cubicBezTo>
                  <a:pt x="5353654" y="6195756"/>
                  <a:pt x="5353188" y="6213795"/>
                  <a:pt x="5352724" y="6231835"/>
                </a:cubicBezTo>
                <a:lnTo>
                  <a:pt x="5314801" y="6378377"/>
                </a:lnTo>
                <a:cubicBezTo>
                  <a:pt x="5286767" y="6424906"/>
                  <a:pt x="5363614" y="6441657"/>
                  <a:pt x="5346289" y="6531204"/>
                </a:cubicBezTo>
                <a:cubicBezTo>
                  <a:pt x="5336370" y="6605939"/>
                  <a:pt x="5310363" y="6768382"/>
                  <a:pt x="5296493" y="6828948"/>
                </a:cubicBezTo>
                <a:cubicBezTo>
                  <a:pt x="5300217" y="6838357"/>
                  <a:pt x="5300699" y="6845216"/>
                  <a:pt x="5299149" y="6850700"/>
                </a:cubicBezTo>
                <a:lnTo>
                  <a:pt x="52939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100956-B690-B144-9FA9-8800D8066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25" y="2389328"/>
            <a:ext cx="3715081" cy="316823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Time for a two-page Modeling Method worksheet!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Whiteboard and review; see flier. We will use breakout rooms to jigsaw the work. </a:t>
            </a:r>
            <a:b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BO Group 1 page 1;</a:t>
            </a:r>
            <a:b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BO Group 2 page 2.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5AAC39E-8294-44DC-AB9F-2B9F22C39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1131" y="618119"/>
            <a:ext cx="6124588" cy="5615588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5F6F5"/>
          </a:solidFill>
          <a:ln>
            <a:noFill/>
          </a:ln>
          <a:effectLst>
            <a:outerShdw blurRad="25400" dist="25400" dir="30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C3FB668F-5FF4-4F46-BF1B-15B01E3F2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11" b="3"/>
          <a:stretch/>
        </p:blipFill>
        <p:spPr>
          <a:xfrm>
            <a:off x="5591998" y="785161"/>
            <a:ext cx="5802855" cy="5287680"/>
          </a:xfrm>
          <a:prstGeom prst="rect">
            <a:avLst/>
          </a:prstGeom>
        </p:spPr>
      </p:pic>
      <p:sp>
        <p:nvSpPr>
          <p:cNvPr id="25" name="Rectangle 6">
            <a:extLst>
              <a:ext uri="{FF2B5EF4-FFF2-40B4-BE49-F238E27FC236}">
                <a16:creationId xmlns:a16="http://schemas.microsoft.com/office/drawing/2014/main" id="{11685A1B-C158-49A6-BF8F-0D4868852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26787" y="434144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718E48-C2A7-4544-AA02-BED0997B99F8}"/>
              </a:ext>
            </a:extLst>
          </p:cNvPr>
          <p:cNvSpPr txBox="1"/>
          <p:nvPr/>
        </p:nvSpPr>
        <p:spPr>
          <a:xfrm>
            <a:off x="4971691" y="6384435"/>
            <a:ext cx="704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http://www.phy.ilstu.edu/~cjwennin/310content/pinhole_worksheet.pdf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8933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EE39DFCF-9247-4DE5-BB93-074BFAF07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42B652E-D499-4CDA-8F7A-60469EDBC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1632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4864676 w 4864676"/>
              <a:gd name="connsiteY1" fmla="*/ 0 h 4864676"/>
              <a:gd name="connsiteX2" fmla="*/ 4864676 w 4864676"/>
              <a:gd name="connsiteY2" fmla="*/ 4864676 h 4864676"/>
              <a:gd name="connsiteX3" fmla="*/ 1281101 w 4864676"/>
              <a:gd name="connsiteY3" fmla="*/ 4864676 h 4864676"/>
              <a:gd name="connsiteX4" fmla="*/ 0 w 4864676"/>
              <a:gd name="connsiteY4" fmla="*/ 3583575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4864676" y="0"/>
                </a:lnTo>
                <a:lnTo>
                  <a:pt x="4864676" y="4864676"/>
                </a:lnTo>
                <a:lnTo>
                  <a:pt x="1281101" y="4864676"/>
                </a:lnTo>
                <a:lnTo>
                  <a:pt x="0" y="358357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484A22B8-F5B6-47C2-B88E-DADAF3791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225693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3583574 w 4864676"/>
              <a:gd name="connsiteY1" fmla="*/ 0 h 4864676"/>
              <a:gd name="connsiteX2" fmla="*/ 4864676 w 4864676"/>
              <a:gd name="connsiteY2" fmla="*/ 1281103 h 4864676"/>
              <a:gd name="connsiteX3" fmla="*/ 4864676 w 4864676"/>
              <a:gd name="connsiteY3" fmla="*/ 4864676 h 4864676"/>
              <a:gd name="connsiteX4" fmla="*/ 0 w 4864676"/>
              <a:gd name="connsiteY4" fmla="*/ 4864676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3583574" y="0"/>
                </a:lnTo>
                <a:lnTo>
                  <a:pt x="4864676" y="1281103"/>
                </a:lnTo>
                <a:lnTo>
                  <a:pt x="4864676" y="4864676"/>
                </a:lnTo>
                <a:lnTo>
                  <a:pt x="0" y="486467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A987C18C-164D-4263-B486-4647A98E8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9020" y="1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E7E98B39-04C6-408B-92FD-76862874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286" y="3571620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47">
            <a:extLst>
              <a:ext uri="{FF2B5EF4-FFF2-40B4-BE49-F238E27FC236}">
                <a16:creationId xmlns:a16="http://schemas.microsoft.com/office/drawing/2014/main" id="{981C8C27-2457-421F-BDC4-7B4EA3C7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Rectangle 49">
            <a:extLst>
              <a:ext uri="{FF2B5EF4-FFF2-40B4-BE49-F238E27FC236}">
                <a16:creationId xmlns:a16="http://schemas.microsoft.com/office/drawing/2014/main" id="{CEA13C66-82C1-44AF-972B-8F5CCA41B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71208" y="5287803"/>
            <a:ext cx="955808" cy="9558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Freeform: Shape 51">
            <a:extLst>
              <a:ext uri="{FF2B5EF4-FFF2-40B4-BE49-F238E27FC236}">
                <a16:creationId xmlns:a16="http://schemas.microsoft.com/office/drawing/2014/main" id="{9DB36437-FE59-457E-91A7-396BBD3C9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1606A4B-5BC9-864F-8138-2EE79AE9D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Does your image formation model accurately explain what you have observed?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535AB9-5C6A-3B46-85D0-929A4D28C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 dirty="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Complete worksheet from </a:t>
            </a:r>
            <a:r>
              <a:rPr lang="en-US" sz="2000" i="1" kern="1200" dirty="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Modeling Method of Physics Instruction.</a:t>
            </a:r>
          </a:p>
        </p:txBody>
      </p:sp>
      <p:sp>
        <p:nvSpPr>
          <p:cNvPr id="60" name="Rectangle 53">
            <a:extLst>
              <a:ext uri="{FF2B5EF4-FFF2-40B4-BE49-F238E27FC236}">
                <a16:creationId xmlns:a16="http://schemas.microsoft.com/office/drawing/2014/main" id="{844D3693-2EFE-4667-89D5-47E2D5920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42846" y="410171"/>
            <a:ext cx="1321281" cy="132128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21FD796-9CD0-404D-8DF5-5274C0BCC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30319" y="1508609"/>
            <a:ext cx="700047" cy="70004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83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554C7987-1C64-3B43-8736-F0C9DC373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125"/>
          <a:stretch/>
        </p:blipFill>
        <p:spPr>
          <a:xfrm>
            <a:off x="1800046" y="643467"/>
            <a:ext cx="859190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66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ight bulb on yellow background with sketched light beams and cord">
            <a:extLst>
              <a:ext uri="{FF2B5EF4-FFF2-40B4-BE49-F238E27FC236}">
                <a16:creationId xmlns:a16="http://schemas.microsoft.com/office/drawing/2014/main" id="{ED27CB32-649F-4EF9-A88C-8806BF05AA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44" r="62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626581-489C-C144-B4EF-F756869E7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Inquiry</a:t>
            </a:r>
            <a:br>
              <a:rPr lang="en-US" sz="4800" dirty="0"/>
            </a:br>
            <a:r>
              <a:rPr lang="en-US" sz="4800" dirty="0"/>
              <a:t>Lab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701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E1224E-6618-482E-BE87-321A7FC1C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AB8480-B21A-BD46-8505-62D1655E5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34" y="957447"/>
            <a:ext cx="3383280" cy="4943105"/>
          </a:xfrm>
        </p:spPr>
        <p:txBody>
          <a:bodyPr anchor="ctr">
            <a:normAutofit/>
          </a:bodyPr>
          <a:lstStyle/>
          <a:p>
            <a:r>
              <a:rPr lang="en-US" sz="4000" dirty="0"/>
              <a:t>Moving ahead - Definition of terms: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6346BE-FDB4-4772-A696-0719490AB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8126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234" y="6163056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B54C83D-A4F9-431D-A6A7-F53CFFC3D3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154419"/>
              </p:ext>
            </p:extLst>
          </p:nvPr>
        </p:nvGraphicFramePr>
        <p:xfrm>
          <a:off x="4549514" y="621792"/>
          <a:ext cx="6807333" cy="554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0198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CE62F5-1550-0E4C-BA4E-27A562C35FB9}"/>
              </a:ext>
            </a:extLst>
          </p:cNvPr>
          <p:cNvCxnSpPr/>
          <p:nvPr/>
        </p:nvCxnSpPr>
        <p:spPr>
          <a:xfrm>
            <a:off x="2372497" y="1816443"/>
            <a:ext cx="0" cy="338575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121FD42-05E8-9746-A3DD-C0DEB815D4BB}"/>
              </a:ext>
            </a:extLst>
          </p:cNvPr>
          <p:cNvCxnSpPr/>
          <p:nvPr/>
        </p:nvCxnSpPr>
        <p:spPr>
          <a:xfrm>
            <a:off x="6108357" y="1736124"/>
            <a:ext cx="0" cy="338575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6D15F6-225C-AA49-B611-6DC308F027F8}"/>
              </a:ext>
            </a:extLst>
          </p:cNvPr>
          <p:cNvCxnSpPr/>
          <p:nvPr/>
        </p:nvCxnSpPr>
        <p:spPr>
          <a:xfrm>
            <a:off x="9856578" y="1816443"/>
            <a:ext cx="0" cy="338575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CA3F58D-BC99-0440-8A29-F642563FCAE2}"/>
              </a:ext>
            </a:extLst>
          </p:cNvPr>
          <p:cNvSpPr txBox="1"/>
          <p:nvPr/>
        </p:nvSpPr>
        <p:spPr>
          <a:xfrm>
            <a:off x="1964724" y="5313406"/>
            <a:ext cx="849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Object				Pinhole				Screen	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785C09-116B-2348-B892-491D002E2CA4}"/>
              </a:ext>
            </a:extLst>
          </p:cNvPr>
          <p:cNvSpPr/>
          <p:nvPr/>
        </p:nvSpPr>
        <p:spPr>
          <a:xfrm flipH="1" flipV="1">
            <a:off x="5923006" y="3429000"/>
            <a:ext cx="40364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C4D4F9-E4C6-604D-A73A-0BFD25140394}"/>
              </a:ext>
            </a:extLst>
          </p:cNvPr>
          <p:cNvSpPr txBox="1"/>
          <p:nvPr/>
        </p:nvSpPr>
        <p:spPr>
          <a:xfrm>
            <a:off x="1887496" y="1260389"/>
            <a:ext cx="849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 source			 Box front				  Box rear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C32A184-A825-1742-93A6-25C1C00630E6}"/>
              </a:ext>
            </a:extLst>
          </p:cNvPr>
          <p:cNvCxnSpPr>
            <a:cxnSpLocks/>
          </p:cNvCxnSpPr>
          <p:nvPr/>
        </p:nvCxnSpPr>
        <p:spPr>
          <a:xfrm>
            <a:off x="2372497" y="3441357"/>
            <a:ext cx="3752333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50E584C-D1FD-2740-8C2B-6DB25ADAC440}"/>
              </a:ext>
            </a:extLst>
          </p:cNvPr>
          <p:cNvCxnSpPr>
            <a:cxnSpLocks/>
          </p:cNvCxnSpPr>
          <p:nvPr/>
        </p:nvCxnSpPr>
        <p:spPr>
          <a:xfrm>
            <a:off x="6112473" y="3439298"/>
            <a:ext cx="3752333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F7F9CA-C93D-D840-9D36-4C0A480A5BAD}"/>
                  </a:ext>
                </a:extLst>
              </p:cNvPr>
              <p:cNvSpPr txBox="1"/>
              <p:nvPr/>
            </p:nvSpPr>
            <p:spPr>
              <a:xfrm>
                <a:off x="4003589" y="2891481"/>
                <a:ext cx="5822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F7F9CA-C93D-D840-9D36-4C0A480A5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589" y="2891481"/>
                <a:ext cx="582275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7E0CEC-4380-BF41-BE17-44140E5639BA}"/>
                  </a:ext>
                </a:extLst>
              </p:cNvPr>
              <p:cNvSpPr txBox="1"/>
              <p:nvPr/>
            </p:nvSpPr>
            <p:spPr>
              <a:xfrm>
                <a:off x="7920681" y="2891481"/>
                <a:ext cx="5305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7E0CEC-4380-BF41-BE17-44140E563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681" y="2891481"/>
                <a:ext cx="530530" cy="461665"/>
              </a:xfrm>
              <a:prstGeom prst="rect">
                <a:avLst/>
              </a:prstGeom>
              <a:blipFill>
                <a:blip r:embed="rId3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0573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CE62F5-1550-0E4C-BA4E-27A562C35FB9}"/>
              </a:ext>
            </a:extLst>
          </p:cNvPr>
          <p:cNvCxnSpPr/>
          <p:nvPr/>
        </p:nvCxnSpPr>
        <p:spPr>
          <a:xfrm>
            <a:off x="2372497" y="1816443"/>
            <a:ext cx="0" cy="338575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121FD42-05E8-9746-A3DD-C0DEB815D4BB}"/>
              </a:ext>
            </a:extLst>
          </p:cNvPr>
          <p:cNvCxnSpPr/>
          <p:nvPr/>
        </p:nvCxnSpPr>
        <p:spPr>
          <a:xfrm>
            <a:off x="6108357" y="1736124"/>
            <a:ext cx="0" cy="338575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6D15F6-225C-AA49-B611-6DC308F027F8}"/>
              </a:ext>
            </a:extLst>
          </p:cNvPr>
          <p:cNvCxnSpPr/>
          <p:nvPr/>
        </p:nvCxnSpPr>
        <p:spPr>
          <a:xfrm>
            <a:off x="9856578" y="1816443"/>
            <a:ext cx="0" cy="338575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CA3F58D-BC99-0440-8A29-F642563FCAE2}"/>
              </a:ext>
            </a:extLst>
          </p:cNvPr>
          <p:cNvSpPr txBox="1"/>
          <p:nvPr/>
        </p:nvSpPr>
        <p:spPr>
          <a:xfrm>
            <a:off x="1964724" y="5313406"/>
            <a:ext cx="849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Object				Pinhole				Screen	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785C09-116B-2348-B892-491D002E2CA4}"/>
              </a:ext>
            </a:extLst>
          </p:cNvPr>
          <p:cNvSpPr/>
          <p:nvPr/>
        </p:nvSpPr>
        <p:spPr>
          <a:xfrm flipH="1" flipV="1">
            <a:off x="5923006" y="3429000"/>
            <a:ext cx="40364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C4D4F9-E4C6-604D-A73A-0BFD25140394}"/>
              </a:ext>
            </a:extLst>
          </p:cNvPr>
          <p:cNvSpPr txBox="1"/>
          <p:nvPr/>
        </p:nvSpPr>
        <p:spPr>
          <a:xfrm>
            <a:off x="1887496" y="1260389"/>
            <a:ext cx="849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 source			 Box front				  Box rear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C32A184-A825-1742-93A6-25C1C00630E6}"/>
              </a:ext>
            </a:extLst>
          </p:cNvPr>
          <p:cNvCxnSpPr>
            <a:cxnSpLocks/>
          </p:cNvCxnSpPr>
          <p:nvPr/>
        </p:nvCxnSpPr>
        <p:spPr>
          <a:xfrm>
            <a:off x="2372497" y="3441357"/>
            <a:ext cx="3752333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50E584C-D1FD-2740-8C2B-6DB25ADAC440}"/>
              </a:ext>
            </a:extLst>
          </p:cNvPr>
          <p:cNvCxnSpPr>
            <a:cxnSpLocks/>
          </p:cNvCxnSpPr>
          <p:nvPr/>
        </p:nvCxnSpPr>
        <p:spPr>
          <a:xfrm>
            <a:off x="6112473" y="3439298"/>
            <a:ext cx="3752333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F7F9CA-C93D-D840-9D36-4C0A480A5BAD}"/>
                  </a:ext>
                </a:extLst>
              </p:cNvPr>
              <p:cNvSpPr txBox="1"/>
              <p:nvPr/>
            </p:nvSpPr>
            <p:spPr>
              <a:xfrm>
                <a:off x="4003589" y="2891481"/>
                <a:ext cx="5822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F7F9CA-C93D-D840-9D36-4C0A480A5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589" y="2891481"/>
                <a:ext cx="582275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7E0CEC-4380-BF41-BE17-44140E5639BA}"/>
                  </a:ext>
                </a:extLst>
              </p:cNvPr>
              <p:cNvSpPr txBox="1"/>
              <p:nvPr/>
            </p:nvSpPr>
            <p:spPr>
              <a:xfrm>
                <a:off x="7920681" y="2891481"/>
                <a:ext cx="5305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7E0CEC-4380-BF41-BE17-44140E563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681" y="2891481"/>
                <a:ext cx="530530" cy="461665"/>
              </a:xfrm>
              <a:prstGeom prst="rect">
                <a:avLst/>
              </a:prstGeom>
              <a:blipFill>
                <a:blip r:embed="rId3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2AD8939-5C8C-B44E-A5E6-E32B14E3B536}"/>
              </a:ext>
            </a:extLst>
          </p:cNvPr>
          <p:cNvCxnSpPr/>
          <p:nvPr/>
        </p:nvCxnSpPr>
        <p:spPr>
          <a:xfrm>
            <a:off x="2088292" y="1816443"/>
            <a:ext cx="0" cy="3385752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7968CDD-2915-5A40-88C9-36D36B0C8518}"/>
              </a:ext>
            </a:extLst>
          </p:cNvPr>
          <p:cNvCxnSpPr>
            <a:cxnSpLocks/>
          </p:cNvCxnSpPr>
          <p:nvPr/>
        </p:nvCxnSpPr>
        <p:spPr>
          <a:xfrm>
            <a:off x="10048495" y="1816443"/>
            <a:ext cx="0" cy="3385752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28E280F-E98B-314C-95DD-C71776CCF795}"/>
                  </a:ext>
                </a:extLst>
              </p:cNvPr>
              <p:cNvSpPr txBox="1"/>
              <p:nvPr/>
            </p:nvSpPr>
            <p:spPr>
              <a:xfrm>
                <a:off x="10122635" y="3254290"/>
                <a:ext cx="5241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28E280F-E98B-314C-95DD-C71776CCF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635" y="3254290"/>
                <a:ext cx="524118" cy="461665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4C442F7-CEF1-7A43-ACF3-46215D5E9C65}"/>
                  </a:ext>
                </a:extLst>
              </p:cNvPr>
              <p:cNvSpPr txBox="1"/>
              <p:nvPr/>
            </p:nvSpPr>
            <p:spPr>
              <a:xfrm>
                <a:off x="1544594" y="3266647"/>
                <a:ext cx="5758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4C442F7-CEF1-7A43-ACF3-46215D5E9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594" y="3266647"/>
                <a:ext cx="57586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3588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9" name="Freeform: Shape 72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08103" y="-29673"/>
            <a:ext cx="4902679" cy="4616801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0" name="Group 74">
            <a:extLst>
              <a:ext uri="{FF2B5EF4-FFF2-40B4-BE49-F238E27FC236}">
                <a16:creationId xmlns:a16="http://schemas.microsoft.com/office/drawing/2014/main" id="{33574554-84CF-4FF0-B1BF-553245CC6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bg1"/>
          </a:solidFill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31" name="Freeform: Shape 76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032" name="Freeform: Shape 78">
            <a:extLst>
              <a:ext uri="{FF2B5EF4-FFF2-40B4-BE49-F238E27FC236}">
                <a16:creationId xmlns:a16="http://schemas.microsoft.com/office/drawing/2014/main" id="{76C5E6D3-976B-41A7-B008-5BB4ADF44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7246" y="-26707"/>
            <a:ext cx="4902679" cy="4616801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80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5243" y="-26706"/>
            <a:ext cx="4902678" cy="4544235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31DE6-D185-4D41-BA42-B4D62430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765" y="310423"/>
            <a:ext cx="4024032" cy="28857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</a:rPr>
              <a:t>A word about “meatball” physics.</a:t>
            </a:r>
          </a:p>
        </p:txBody>
      </p:sp>
      <p:sp>
        <p:nvSpPr>
          <p:cNvPr id="1034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035" name="Graphic 212">
            <a:extLst>
              <a:ext uri="{FF2B5EF4-FFF2-40B4-BE49-F238E27FC236}">
                <a16:creationId xmlns:a16="http://schemas.microsoft.com/office/drawing/2014/main" id="{2A8D3863-50D5-4235-9082-36776BF4F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1026" name="Picture 2" descr="Image result for meatball physics">
            <a:extLst>
              <a:ext uri="{FF2B5EF4-FFF2-40B4-BE49-F238E27FC236}">
                <a16:creationId xmlns:a16="http://schemas.microsoft.com/office/drawing/2014/main" id="{3B144E2B-228F-A144-81D5-375B2BAC32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4797"/>
          <a:stretch/>
        </p:blipFill>
        <p:spPr bwMode="auto">
          <a:xfrm>
            <a:off x="6601854" y="2313765"/>
            <a:ext cx="4773089" cy="4544235"/>
          </a:xfrm>
          <a:custGeom>
            <a:avLst/>
            <a:gdLst/>
            <a:ahLst/>
            <a:cxnLst/>
            <a:rect l="l" t="t" r="r" b="b"/>
            <a:pathLst>
              <a:path w="4773089" h="4544235">
                <a:moveTo>
                  <a:pt x="2386544" y="0"/>
                </a:moveTo>
                <a:cubicBezTo>
                  <a:pt x="3704596" y="0"/>
                  <a:pt x="4773089" y="1068494"/>
                  <a:pt x="4773089" y="2386545"/>
                </a:cubicBezTo>
                <a:cubicBezTo>
                  <a:pt x="4773089" y="3292705"/>
                  <a:pt x="4268059" y="4080910"/>
                  <a:pt x="3524113" y="4485046"/>
                </a:cubicBezTo>
                <a:lnTo>
                  <a:pt x="3401244" y="4544235"/>
                </a:lnTo>
                <a:lnTo>
                  <a:pt x="1371845" y="4544235"/>
                </a:lnTo>
                <a:lnTo>
                  <a:pt x="1248976" y="4485046"/>
                </a:lnTo>
                <a:cubicBezTo>
                  <a:pt x="505030" y="4080910"/>
                  <a:pt x="0" y="3292705"/>
                  <a:pt x="0" y="2386545"/>
                </a:cubicBezTo>
                <a:cubicBezTo>
                  <a:pt x="0" y="1068494"/>
                  <a:pt x="1068494" y="0"/>
                  <a:pt x="23865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6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49330" y="2740963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037" name="Freeform: Shape 87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8" name="Freeform: Shape 88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9" name="Freeform: Shape 89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0" name="Freeform: Shape 90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1" name="Freeform: Shape 91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042" name="Oval 93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69124" y="5424608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43" name="Oval 95">
            <a:extLst>
              <a:ext uri="{FF2B5EF4-FFF2-40B4-BE49-F238E27FC236}">
                <a16:creationId xmlns:a16="http://schemas.microsoft.com/office/drawing/2014/main" id="{E9306212-88FA-45BF-ABA3-1454AC42D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69124" y="5424608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15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E7097-3F5C-2E48-AE6F-9461E83C1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4200"/>
              <a:t>Can we find a detailed relationship between variables using controlled experiments and measurements?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84EFE8-C53A-44C4-B289-D1B42CF69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2324732-D8D9-4455-AB55-14423A928D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3079128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7883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6864939-22A9-D74E-818D-45A2B128BD1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365125"/>
                <a:ext cx="12192000" cy="1325563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en-US" sz="3200" dirty="0"/>
                  <a:t>Based on </a:t>
                </a:r>
                <a:r>
                  <a:rPr lang="en-US" sz="3200" i="1" dirty="0"/>
                  <a:t>qualitative</a:t>
                </a:r>
                <a:r>
                  <a:rPr lang="en-US" sz="3200" dirty="0"/>
                  <a:t> relationships, find a </a:t>
                </a:r>
                <a:r>
                  <a:rPr lang="en-US" sz="3200" i="1" dirty="0"/>
                  <a:t>quantitative</a:t>
                </a:r>
                <a:r>
                  <a:rPr lang="en-US" sz="3200" dirty="0"/>
                  <a:t> relationship between two given variables using measurement and graphs. </a:t>
                </a:r>
                <a:br>
                  <a:rPr lang="en-US" sz="3600" dirty="0"/>
                </a:br>
                <a:r>
                  <a:rPr lang="en-US" sz="2400" dirty="0">
                    <a:solidFill>
                      <a:srgbClr val="FF0000"/>
                    </a:solidFill>
                  </a:rPr>
                  <a:t>Assume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is constant; conduct a controlled experiment.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6864939-22A9-D74E-818D-45A2B128BD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365125"/>
                <a:ext cx="12192000" cy="1325563"/>
              </a:xfrm>
              <a:blipFill>
                <a:blip r:embed="rId2"/>
                <a:stretch>
                  <a:fillRect t="-8571" b="-1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906A50-A97E-934A-BF48-0B388625A0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>
                  <a:latin typeface="Chalkboard" panose="03050602040202020205" pitchFamily="66" charset="77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halkboard" panose="03050602040202020205" pitchFamily="66" charset="77"/>
                  </a:rPr>
                  <a:t>Prior </a:t>
                </a:r>
                <a:r>
                  <a:rPr lang="en-US" i="1" dirty="0">
                    <a:latin typeface="Chalkboard" panose="03050602040202020205" pitchFamily="66" charset="77"/>
                  </a:rPr>
                  <a:t>qualitative</a:t>
                </a:r>
                <a:r>
                  <a:rPr lang="en-US" dirty="0">
                    <a:latin typeface="Chalkboard" panose="03050602040202020205" pitchFamily="66" charset="77"/>
                  </a:rPr>
                  <a:t> findings:</a:t>
                </a:r>
              </a:p>
              <a:p>
                <a:pPr marL="0" indent="0" algn="ctr">
                  <a:buNone/>
                </a:pPr>
                <a:endParaRPr lang="en-US" sz="2000" dirty="0">
                  <a:latin typeface="Chalkboard" panose="03050602040202020205" pitchFamily="66" charset="77"/>
                </a:endParaRPr>
              </a:p>
              <a:p>
                <a:pPr marL="0" indent="0" algn="ctr">
                  <a:buNone/>
                </a:pPr>
                <a:r>
                  <a:rPr lang="en-US" dirty="0">
                    <a:latin typeface="Chalkboard" panose="03050602040202020205" pitchFamily="66" charset="77"/>
                  </a:rPr>
                  <a:t>For a fixed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latin typeface="Chalkboard" panose="03050602040202020205" pitchFamily="66" charset="77"/>
                  </a:rPr>
                  <a:t>,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>
                    <a:latin typeface="Chalkboard" panose="03050602040202020205" pitchFamily="66" charset="77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>
                    <a:latin typeface="Chalkboard" panose="03050602040202020205" pitchFamily="66" charset="77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latin typeface="Chalkboard" panose="03050602040202020205" pitchFamily="66" charset="77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 </m:t>
                    </m:r>
                  </m:oMath>
                </a14:m>
                <a:r>
                  <a:rPr lang="en-US" dirty="0">
                    <a:latin typeface="Chalkboard" panose="03050602040202020205" pitchFamily="66" charset="77"/>
                  </a:rPr>
                  <a:t>and vice versa.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latin typeface="Chalkboard" panose="03050602040202020205" pitchFamily="66" charset="77"/>
                  </a:rPr>
                  <a:t>For a fixed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>
                    <a:latin typeface="Chalkboard" panose="03050602040202020205" pitchFamily="66" charset="77"/>
                  </a:rPr>
                  <a:t>,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latin typeface="Chalkboard" panose="03050602040202020205" pitchFamily="66" charset="77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>
                    <a:latin typeface="Chalkboard" panose="03050602040202020205" pitchFamily="66" charset="77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latin typeface="Chalkboard" panose="03050602040202020205" pitchFamily="66" charset="77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 </m:t>
                    </m:r>
                  </m:oMath>
                </a14:m>
                <a:r>
                  <a:rPr lang="en-US" dirty="0">
                    <a:latin typeface="Chalkboard" panose="03050602040202020205" pitchFamily="66" charset="77"/>
                  </a:rPr>
                  <a:t>and vice versa.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latin typeface="Chalkboard" panose="03050602040202020205" pitchFamily="66" charset="77"/>
                  </a:rPr>
                  <a:t>For a fixed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latin typeface="Chalkboard" panose="03050602040202020205" pitchFamily="66" charset="77"/>
                  </a:rPr>
                  <a:t>,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latin typeface="Chalkboard" panose="03050602040202020205" pitchFamily="66" charset="77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>
                    <a:latin typeface="Chalkboard" panose="03050602040202020205" pitchFamily="66" charset="77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>
                    <a:latin typeface="Chalkboard" panose="03050602040202020205" pitchFamily="66" charset="77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 </m:t>
                    </m:r>
                  </m:oMath>
                </a14:m>
                <a:r>
                  <a:rPr lang="en-US" dirty="0">
                    <a:latin typeface="Chalkboard" panose="03050602040202020205" pitchFamily="66" charset="77"/>
                  </a:rPr>
                  <a:t>and vice versa.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906A50-A97E-934A-BF48-0B388625A0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CFF525-57E0-8E42-B1AF-EA6A14D200AB}"/>
              </a:ext>
            </a:extLst>
          </p:cNvPr>
          <p:cNvCxnSpPr>
            <a:cxnSpLocks/>
          </p:cNvCxnSpPr>
          <p:nvPr/>
        </p:nvCxnSpPr>
        <p:spPr>
          <a:xfrm>
            <a:off x="1912883" y="2060028"/>
            <a:ext cx="83545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637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DC76B-CE23-B840-AB69-0165A8765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Representative Individual Finding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EB5E7-B46B-ED4D-93C5-56562ECC4A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59C6D4-4E3B-E444-B213-2C7A7C5ACC0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𝑐𝑚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59C6D4-4E3B-E444-B213-2C7A7C5ACC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t="-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1D8712-ECFE-B349-93AF-3CC0573F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Parameter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9C6EAE7-B3BD-0C44-AA1D-C0E1900FD746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9C6EAE7-B3BD-0C44-AA1D-C0E1900FD7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9F33D58-35EA-8447-A110-4275960AB91E}"/>
              </a:ext>
            </a:extLst>
          </p:cNvPr>
          <p:cNvSpPr txBox="1"/>
          <p:nvPr/>
        </p:nvSpPr>
        <p:spPr>
          <a:xfrm>
            <a:off x="3618412" y="3905526"/>
            <a:ext cx="1576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Conclusion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0B7255-5184-244C-98D8-0A766740CD1D}"/>
                  </a:ext>
                </a:extLst>
              </p:cNvPr>
              <p:cNvSpPr txBox="1"/>
              <p:nvPr/>
            </p:nvSpPr>
            <p:spPr>
              <a:xfrm>
                <a:off x="5474358" y="4502380"/>
                <a:ext cx="1440138" cy="983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0B7255-5184-244C-98D8-0A766740C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358" y="4502380"/>
                <a:ext cx="1440138" cy="983154"/>
              </a:xfrm>
              <a:prstGeom prst="rect">
                <a:avLst/>
              </a:prstGeom>
              <a:blipFill>
                <a:blip r:embed="rId4"/>
                <a:stretch>
                  <a:fillRect b="-3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928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5362CA5-E57A-E94B-A1AC-656C6CF03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Group Conclusion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5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7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2B653D04-311A-E04D-9C85-C97511021C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09085" y="2770994"/>
                <a:ext cx="5217173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2B653D04-311A-E04D-9C85-C97511021C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09085" y="2770994"/>
                <a:ext cx="5217173" cy="4351338"/>
              </a:xfrm>
              <a:blipFill>
                <a:blip r:embed="rId2"/>
                <a:stretch>
                  <a:fillRect t="-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8237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ight bulb on yellow background with sketched light beams and cord">
            <a:extLst>
              <a:ext uri="{FF2B5EF4-FFF2-40B4-BE49-F238E27FC236}">
                <a16:creationId xmlns:a16="http://schemas.microsoft.com/office/drawing/2014/main" id="{ED27CB32-649F-4EF9-A88C-8806BF05AA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44" r="62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626581-489C-C144-B4EF-F756869E7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Real-world</a:t>
            </a:r>
            <a:br>
              <a:rPr lang="en-US" sz="4800" dirty="0"/>
            </a:br>
            <a:r>
              <a:rPr lang="en-US" sz="4800" dirty="0"/>
              <a:t>Applications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709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ight bulb on yellow background with sketched light beams and cord">
            <a:extLst>
              <a:ext uri="{FF2B5EF4-FFF2-40B4-BE49-F238E27FC236}">
                <a16:creationId xmlns:a16="http://schemas.microsoft.com/office/drawing/2014/main" id="{ED27CB32-649F-4EF9-A88C-8806BF05AA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44" r="62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626581-489C-C144-B4EF-F756869E7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Discovery Learning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252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C1D30-DC00-BA47-868B-4F7777B62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Applications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093A39-25F1-A045-B813-37B1BBE227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681138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Using the formula found,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, what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If magnification,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is taken as the ratio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, what magnification does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yield?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A refracting telescope has a focal distance 0.9m. A 10-m-tall tree is located 300m away from the objective lens. What is the size of the image of the tree on the CCD of a DSLR camera if the focal plane of a camera is coincident with the focal plane of the telescope?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093A39-25F1-A045-B813-37B1BBE227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681138" cy="4351338"/>
              </a:xfrm>
              <a:blipFill>
                <a:blip r:embed="rId2"/>
                <a:stretch>
                  <a:fillRect l="-1069" t="-2326" r="-1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75982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ight bulb on yellow background with sketched light beams and cord">
            <a:extLst>
              <a:ext uri="{FF2B5EF4-FFF2-40B4-BE49-F238E27FC236}">
                <a16:creationId xmlns:a16="http://schemas.microsoft.com/office/drawing/2014/main" id="{ED27CB32-649F-4EF9-A88C-8806BF05AA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44" r="62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626581-489C-C144-B4EF-F756869E7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Hypothetical</a:t>
            </a:r>
            <a:br>
              <a:rPr lang="en-US" sz="4800" dirty="0"/>
            </a:br>
            <a:r>
              <a:rPr lang="en-US" sz="4800" dirty="0"/>
              <a:t>Inquiry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282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D7A9C-1E4C-3F4F-90F9-AA62275B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23912"/>
          </a:xfrm>
        </p:spPr>
        <p:txBody>
          <a:bodyPr>
            <a:normAutofit fontScale="90000"/>
          </a:bodyPr>
          <a:lstStyle/>
          <a:p>
            <a:r>
              <a:rPr lang="en-US" dirty="0"/>
              <a:t>Use geometry or trig to derive empirical formula.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F3FF40-074C-B443-81EC-AEDC1D6FD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936577"/>
            <a:ext cx="5157787" cy="823912"/>
          </a:xfrm>
        </p:spPr>
        <p:txBody>
          <a:bodyPr/>
          <a:lstStyle/>
          <a:p>
            <a:r>
              <a:rPr lang="en-US" dirty="0"/>
              <a:t>Geometry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C2C1E7-64C9-DA41-9268-0934609AB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773552"/>
            <a:ext cx="5157787" cy="3684588"/>
          </a:xfrm>
        </p:spPr>
        <p:txBody>
          <a:bodyPr/>
          <a:lstStyle/>
          <a:p>
            <a:r>
              <a:rPr lang="en-US" dirty="0"/>
              <a:t>Similar triangles</a:t>
            </a:r>
          </a:p>
          <a:p>
            <a:r>
              <a:rPr lang="en-US" dirty="0"/>
              <a:t>The ratios of corresponding sides are also equal.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55AF5A-FA35-A34C-87BA-3491B4D36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936579"/>
            <a:ext cx="5183188" cy="823912"/>
          </a:xfrm>
        </p:spPr>
        <p:txBody>
          <a:bodyPr/>
          <a:lstStyle/>
          <a:p>
            <a:r>
              <a:rPr lang="en-US" dirty="0"/>
              <a:t>Trigonometry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28DD3AC-AC62-E94C-A135-EE4C5060DFFB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172200" y="1655986"/>
                <a:ext cx="5183188" cy="368458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dirty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dirty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en-US" dirty="0">
                  <a:latin typeface="Symbol" pitchFamily="2" charset="2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Symbol" pitchFamily="2" charset="2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𝑜𝑝𝑝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𝑎𝑑𝑗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𝑙𝑒𝑓𝑡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𝑜𝑝𝑝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𝑎𝑑𝑗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𝑟𝑖𝑔h𝑡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Symbol" pitchFamily="2" charset="2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Symbol" pitchFamily="2" charset="2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Symbol" pitchFamily="2" charset="2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Symbol" pitchFamily="2" charset="2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Symbol" pitchFamily="2" charset="2"/>
                  <a:ea typeface="Cambria Math" panose="02040503050406030204" pitchFamily="18" charset="0"/>
                </a:endParaRPr>
              </a:p>
              <a:p>
                <a:endParaRPr lang="en-US" dirty="0">
                  <a:latin typeface="Symbol" pitchFamily="2" charset="2"/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28DD3AC-AC62-E94C-A135-EE4C5060DF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172200" y="1655986"/>
                <a:ext cx="5183188" cy="368458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A2C813CE-9197-7F45-A338-9CB71D1F24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31" b="6250"/>
          <a:stretch/>
        </p:blipFill>
        <p:spPr>
          <a:xfrm>
            <a:off x="1500171" y="3314429"/>
            <a:ext cx="8994807" cy="356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31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600C9FF8-BBF1-5644-BF4A-BCCC157EE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465" y="0"/>
            <a:ext cx="12192000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70B0AB1-D189-9644-904A-282DFF704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51338" y="2010032"/>
            <a:ext cx="1260389" cy="126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7E26D6A-9E92-A244-B29D-A4497B5BC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1533" y="3270421"/>
            <a:ext cx="1260389" cy="126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D1112CE-01FD-804B-9056-83163142E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82013" y="3270421"/>
            <a:ext cx="1260389" cy="126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709654-5891-EE44-B95A-D453B1915CB0}"/>
              </a:ext>
            </a:extLst>
          </p:cNvPr>
          <p:cNvSpPr txBox="1"/>
          <p:nvPr/>
        </p:nvSpPr>
        <p:spPr>
          <a:xfrm>
            <a:off x="4732635" y="5770606"/>
            <a:ext cx="639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Index cards. Note that the one closest to light bulbs has a pinhole.</a:t>
            </a:r>
          </a:p>
        </p:txBody>
      </p:sp>
    </p:spTree>
    <p:extLst>
      <p:ext uri="{BB962C8B-B14F-4D97-AF65-F5344CB8AC3E}">
        <p14:creationId xmlns:p14="http://schemas.microsoft.com/office/powerpoint/2010/main" val="554518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998A7B-BE80-A34E-A582-18AD62D6D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Questions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70AB09A9-67B9-4123-97D4-376D2BCA17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664763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3066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ight bulb on yellow background with sketched light beams and cord">
            <a:extLst>
              <a:ext uri="{FF2B5EF4-FFF2-40B4-BE49-F238E27FC236}">
                <a16:creationId xmlns:a16="http://schemas.microsoft.com/office/drawing/2014/main" id="{ED27CB32-649F-4EF9-A88C-8806BF05AA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44" r="62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626581-489C-C144-B4EF-F756869E7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Interactive</a:t>
            </a:r>
            <a:br>
              <a:rPr lang="en-US" sz="4800" dirty="0"/>
            </a:br>
            <a:r>
              <a:rPr lang="en-US" sz="4800" dirty="0"/>
              <a:t>Demonstration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904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E6A9EA-B07E-3C4B-8216-741092B04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271"/>
            <a:ext cx="10515600" cy="11284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dirty="0"/>
              <a:t>Pinhole Camera</a:t>
            </a:r>
          </a:p>
        </p:txBody>
      </p:sp>
      <p:pic>
        <p:nvPicPr>
          <p:cNvPr id="5" name="Content Placeholder 4" descr="A picture containing table, worktable, stand&#10;&#10;Description automatically generated">
            <a:extLst>
              <a:ext uri="{FF2B5EF4-FFF2-40B4-BE49-F238E27FC236}">
                <a16:creationId xmlns:a16="http://schemas.microsoft.com/office/drawing/2014/main" id="{EC418F7A-F136-FB4F-96D8-0AD3DD1AEA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89" r="-1" b="9815"/>
          <a:stretch/>
        </p:blipFill>
        <p:spPr>
          <a:xfrm>
            <a:off x="1293876" y="1870141"/>
            <a:ext cx="9601200" cy="40644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7F3D9E0-3A42-A54D-AA37-98308D997B03}"/>
              </a:ext>
            </a:extLst>
          </p:cNvPr>
          <p:cNvSpPr/>
          <p:nvPr/>
        </p:nvSpPr>
        <p:spPr>
          <a:xfrm>
            <a:off x="6981568" y="1870141"/>
            <a:ext cx="1198605" cy="3170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FC60EF-4876-EA4F-8733-97BF885FDD4F}"/>
              </a:ext>
            </a:extLst>
          </p:cNvPr>
          <p:cNvSpPr txBox="1"/>
          <p:nvPr/>
        </p:nvSpPr>
        <p:spPr>
          <a:xfrm>
            <a:off x="7068067" y="1859366"/>
            <a:ext cx="13313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aluminum foil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61F598-8FA8-B34C-8F56-214319B53978}"/>
              </a:ext>
            </a:extLst>
          </p:cNvPr>
          <p:cNvSpPr txBox="1"/>
          <p:nvPr/>
        </p:nvSpPr>
        <p:spPr>
          <a:xfrm>
            <a:off x="5140411" y="5960571"/>
            <a:ext cx="16435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adjustable “slide”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C7D157-81A0-8647-9B8F-E5CF3FB9F96F}"/>
              </a:ext>
            </a:extLst>
          </p:cNvPr>
          <p:cNvSpPr txBox="1"/>
          <p:nvPr/>
        </p:nvSpPr>
        <p:spPr>
          <a:xfrm>
            <a:off x="9230497" y="4105067"/>
            <a:ext cx="1149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light source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7FD814-7CDC-8346-BCDE-D904DA7739DE}"/>
              </a:ext>
            </a:extLst>
          </p:cNvPr>
          <p:cNvSpPr txBox="1"/>
          <p:nvPr/>
        </p:nvSpPr>
        <p:spPr>
          <a:xfrm>
            <a:off x="1693242" y="4274344"/>
            <a:ext cx="1172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(wax paper)</a:t>
            </a:r>
          </a:p>
        </p:txBody>
      </p:sp>
    </p:spTree>
    <p:extLst>
      <p:ext uri="{BB962C8B-B14F-4D97-AF65-F5344CB8AC3E}">
        <p14:creationId xmlns:p14="http://schemas.microsoft.com/office/powerpoint/2010/main" val="2132102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CE62F5-1550-0E4C-BA4E-27A562C35FB9}"/>
              </a:ext>
            </a:extLst>
          </p:cNvPr>
          <p:cNvCxnSpPr/>
          <p:nvPr/>
        </p:nvCxnSpPr>
        <p:spPr>
          <a:xfrm>
            <a:off x="2372497" y="1816443"/>
            <a:ext cx="0" cy="338575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121FD42-05E8-9746-A3DD-C0DEB815D4BB}"/>
              </a:ext>
            </a:extLst>
          </p:cNvPr>
          <p:cNvCxnSpPr/>
          <p:nvPr/>
        </p:nvCxnSpPr>
        <p:spPr>
          <a:xfrm>
            <a:off x="6108357" y="1736124"/>
            <a:ext cx="0" cy="338575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6D15F6-225C-AA49-B611-6DC308F027F8}"/>
              </a:ext>
            </a:extLst>
          </p:cNvPr>
          <p:cNvCxnSpPr/>
          <p:nvPr/>
        </p:nvCxnSpPr>
        <p:spPr>
          <a:xfrm>
            <a:off x="9646509" y="1816443"/>
            <a:ext cx="0" cy="338575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CA3F58D-BC99-0440-8A29-F642563FCAE2}"/>
              </a:ext>
            </a:extLst>
          </p:cNvPr>
          <p:cNvSpPr txBox="1"/>
          <p:nvPr/>
        </p:nvSpPr>
        <p:spPr>
          <a:xfrm>
            <a:off x="1964724" y="5313406"/>
            <a:ext cx="849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Object				Pinhole				Screen	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785C09-116B-2348-B892-491D002E2CA4}"/>
              </a:ext>
            </a:extLst>
          </p:cNvPr>
          <p:cNvSpPr/>
          <p:nvPr/>
        </p:nvSpPr>
        <p:spPr>
          <a:xfrm flipH="1" flipV="1">
            <a:off x="5923006" y="3429000"/>
            <a:ext cx="40364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C4D4F9-E4C6-604D-A73A-0BFD25140394}"/>
              </a:ext>
            </a:extLst>
          </p:cNvPr>
          <p:cNvSpPr txBox="1"/>
          <p:nvPr/>
        </p:nvSpPr>
        <p:spPr>
          <a:xfrm>
            <a:off x="1853514" y="1260389"/>
            <a:ext cx="8785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 source			  Box front		                 Box rear</a:t>
            </a:r>
          </a:p>
        </p:txBody>
      </p:sp>
    </p:spTree>
    <p:extLst>
      <p:ext uri="{BB962C8B-B14F-4D97-AF65-F5344CB8AC3E}">
        <p14:creationId xmlns:p14="http://schemas.microsoft.com/office/powerpoint/2010/main" val="915336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3C2507-CE63-5649-85AB-80B39FBD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Linear filament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stationary&#10;&#10;Description automatically generated">
            <a:extLst>
              <a:ext uri="{FF2B5EF4-FFF2-40B4-BE49-F238E27FC236}">
                <a16:creationId xmlns:a16="http://schemas.microsoft.com/office/drawing/2014/main" id="{6F2FBEC0-16F9-0D4B-968E-7737BE6CF6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02" r="3" b="3"/>
          <a:stretch/>
        </p:blipFill>
        <p:spPr>
          <a:xfrm>
            <a:off x="5627846" y="640080"/>
            <a:ext cx="5695387" cy="5678178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18920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958</Words>
  <Application>Microsoft Macintosh PowerPoint</Application>
  <PresentationFormat>Widescreen</PresentationFormat>
  <Paragraphs>121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Chalkboard</vt:lpstr>
      <vt:lpstr>Symbol</vt:lpstr>
      <vt:lpstr>Office Theme</vt:lpstr>
      <vt:lpstr>Pinhole Projection</vt:lpstr>
      <vt:lpstr>PowerPoint Presentation</vt:lpstr>
      <vt:lpstr>Discovery Learning</vt:lpstr>
      <vt:lpstr>PowerPoint Presentation</vt:lpstr>
      <vt:lpstr>Questions</vt:lpstr>
      <vt:lpstr>Interactive Demonstration</vt:lpstr>
      <vt:lpstr>Pinhole Camera</vt:lpstr>
      <vt:lpstr>PowerPoint Presentation</vt:lpstr>
      <vt:lpstr>Linear filament</vt:lpstr>
      <vt:lpstr>Rectangular filament</vt:lpstr>
      <vt:lpstr>Using the pinhole camera, see what you can find out about producing images of light bulbs.</vt:lpstr>
      <vt:lpstr>Using the pinhole camera, see what you can find out about producing images of light bulbs.</vt:lpstr>
      <vt:lpstr>Inquiry Lesson</vt:lpstr>
      <vt:lpstr>PowerPoint Presentation</vt:lpstr>
      <vt:lpstr>Without measuring devices, find as many qualitative relationships between variables as possible.</vt:lpstr>
      <vt:lpstr>How do pinholes produce images?      (small groups!)</vt:lpstr>
      <vt:lpstr>PowerPoint Presentation</vt:lpstr>
      <vt:lpstr>Time for a two-page Modeling Method worksheet!  Whiteboard and review; see flier. We will use breakout rooms to jigsaw the work.   BO Group 1 page 1; BO Group 2 page 2.</vt:lpstr>
      <vt:lpstr>Does your image formation model accurately explain what you have observed?</vt:lpstr>
      <vt:lpstr>Inquiry Lab</vt:lpstr>
      <vt:lpstr>Moving ahead - Definition of terms:</vt:lpstr>
      <vt:lpstr>PowerPoint Presentation</vt:lpstr>
      <vt:lpstr>PowerPoint Presentation</vt:lpstr>
      <vt:lpstr>A word about “meatball” physics.</vt:lpstr>
      <vt:lpstr>Can we find a detailed relationship between variables using controlled experiments and measurements?</vt:lpstr>
      <vt:lpstr>Based on qualitative relationships, find a quantitative relationship between two given variables using measurement and graphs.  Assume that ho is constant; conduct a controlled experiment.</vt:lpstr>
      <vt:lpstr>Representative Individual Finding</vt:lpstr>
      <vt:lpstr>Group Conclusion</vt:lpstr>
      <vt:lpstr>Real-world Applications</vt:lpstr>
      <vt:lpstr>Real-world Applications</vt:lpstr>
      <vt:lpstr>Hypothetical Inquiry</vt:lpstr>
      <vt:lpstr>Use geometry or trig to derive empirical formula.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Pinhole Projection</dc:title>
  <dc:creator>Wenning, Carl</dc:creator>
  <cp:lastModifiedBy>Wenning, Carl</cp:lastModifiedBy>
  <cp:revision>82</cp:revision>
  <dcterms:created xsi:type="dcterms:W3CDTF">2021-02-03T01:34:16Z</dcterms:created>
  <dcterms:modified xsi:type="dcterms:W3CDTF">2021-02-10T00:37:26Z</dcterms:modified>
</cp:coreProperties>
</file>